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301" r:id="rId2"/>
    <p:sldId id="258" r:id="rId3"/>
    <p:sldId id="257" r:id="rId4"/>
    <p:sldId id="266" r:id="rId5"/>
    <p:sldId id="269" r:id="rId6"/>
    <p:sldId id="268" r:id="rId7"/>
    <p:sldId id="270" r:id="rId8"/>
    <p:sldId id="271" r:id="rId9"/>
    <p:sldId id="262" r:id="rId10"/>
    <p:sldId id="265" r:id="rId11"/>
    <p:sldId id="263" r:id="rId12"/>
    <p:sldId id="267" r:id="rId13"/>
    <p:sldId id="272" r:id="rId14"/>
    <p:sldId id="310" r:id="rId15"/>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953E1-05BB-48A5-9688-7F0E5439884E}" v="56" dt="2024-09-02T11:03:26.21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ΘΑΝΑΣΕΛΗΣ ΘΕΟΛΟΓΟΣ" userId="461b7006-75e8-4d61-956a-2bb79caf936d" providerId="ADAL" clId="{851953E1-05BB-48A5-9688-7F0E5439884E}"/>
    <pc:docChg chg="custSel modSld sldOrd modNotesMaster">
      <pc:chgData name="ΑΘΑΝΑΣΕΛΗΣ ΘΕΟΛΟΓΟΣ" userId="461b7006-75e8-4d61-956a-2bb79caf936d" providerId="ADAL" clId="{851953E1-05BB-48A5-9688-7F0E5439884E}" dt="2024-09-03T07:05:10.956" v="72" actId="113"/>
      <pc:docMkLst>
        <pc:docMk/>
      </pc:docMkLst>
      <pc:sldChg chg="ord">
        <pc:chgData name="ΑΘΑΝΑΣΕΛΗΣ ΘΕΟΛΟΓΟΣ" userId="461b7006-75e8-4d61-956a-2bb79caf936d" providerId="ADAL" clId="{851953E1-05BB-48A5-9688-7F0E5439884E}" dt="2024-09-03T07:03:02.646" v="58"/>
        <pc:sldMkLst>
          <pc:docMk/>
          <pc:sldMk cId="3281815584" sldId="258"/>
        </pc:sldMkLst>
      </pc:sldChg>
      <pc:sldChg chg="modSp mod">
        <pc:chgData name="ΑΘΑΝΑΣΕΛΗΣ ΘΕΟΛΟΓΟΣ" userId="461b7006-75e8-4d61-956a-2bb79caf936d" providerId="ADAL" clId="{851953E1-05BB-48A5-9688-7F0E5439884E}" dt="2024-09-03T07:03:40.503" v="60" actId="6549"/>
        <pc:sldMkLst>
          <pc:docMk/>
          <pc:sldMk cId="1064935813" sldId="262"/>
        </pc:sldMkLst>
        <pc:spChg chg="mod">
          <ac:chgData name="ΑΘΑΝΑΣΕΛΗΣ ΘΕΟΛΟΓΟΣ" userId="461b7006-75e8-4d61-956a-2bb79caf936d" providerId="ADAL" clId="{851953E1-05BB-48A5-9688-7F0E5439884E}" dt="2024-09-03T07:03:40.503" v="60" actId="6549"/>
          <ac:spMkLst>
            <pc:docMk/>
            <pc:sldMk cId="1064935813" sldId="262"/>
            <ac:spMk id="3" creationId="{A58DD211-F492-CD8F-BA56-4F55458689EF}"/>
          </ac:spMkLst>
        </pc:spChg>
      </pc:sldChg>
      <pc:sldChg chg="modSp mod">
        <pc:chgData name="ΑΘΑΝΑΣΕΛΗΣ ΘΕΟΛΟΓΟΣ" userId="461b7006-75e8-4d61-956a-2bb79caf936d" providerId="ADAL" clId="{851953E1-05BB-48A5-9688-7F0E5439884E}" dt="2024-09-03T07:04:27.252" v="66" actId="113"/>
        <pc:sldMkLst>
          <pc:docMk/>
          <pc:sldMk cId="246265394" sldId="270"/>
        </pc:sldMkLst>
        <pc:spChg chg="mod">
          <ac:chgData name="ΑΘΑΝΑΣΕΛΗΣ ΘΕΟΛΟΓΟΣ" userId="461b7006-75e8-4d61-956a-2bb79caf936d" providerId="ADAL" clId="{851953E1-05BB-48A5-9688-7F0E5439884E}" dt="2024-09-03T07:04:27.252" v="66" actId="113"/>
          <ac:spMkLst>
            <pc:docMk/>
            <pc:sldMk cId="246265394" sldId="270"/>
            <ac:spMk id="3" creationId="{A28879D4-A2EC-87AC-6974-8C8F6C456F8E}"/>
          </ac:spMkLst>
        </pc:spChg>
      </pc:sldChg>
      <pc:sldChg chg="modSp mod">
        <pc:chgData name="ΑΘΑΝΑΣΕΛΗΣ ΘΕΟΛΟΓΟΣ" userId="461b7006-75e8-4d61-956a-2bb79caf936d" providerId="ADAL" clId="{851953E1-05BB-48A5-9688-7F0E5439884E}" dt="2024-09-03T07:05:10.956" v="72" actId="113"/>
        <pc:sldMkLst>
          <pc:docMk/>
          <pc:sldMk cId="604572752" sldId="271"/>
        </pc:sldMkLst>
        <pc:spChg chg="mod">
          <ac:chgData name="ΑΘΑΝΑΣΕΛΗΣ ΘΕΟΛΟΓΟΣ" userId="461b7006-75e8-4d61-956a-2bb79caf936d" providerId="ADAL" clId="{851953E1-05BB-48A5-9688-7F0E5439884E}" dt="2024-09-03T07:05:10.956" v="72" actId="113"/>
          <ac:spMkLst>
            <pc:docMk/>
            <pc:sldMk cId="604572752" sldId="271"/>
            <ac:spMk id="3" creationId="{106EF6AE-BCAA-E29B-3DD9-770CCEA8C0F8}"/>
          </ac:spMkLst>
        </pc:spChg>
      </pc:sldChg>
      <pc:sldChg chg="modSp mod">
        <pc:chgData name="ΑΘΑΝΑΣΕΛΗΣ ΘΕΟΛΟΓΟΣ" userId="461b7006-75e8-4d61-956a-2bb79caf936d" providerId="ADAL" clId="{851953E1-05BB-48A5-9688-7F0E5439884E}" dt="2024-08-30T10:31:39.831" v="55" actId="313"/>
        <pc:sldMkLst>
          <pc:docMk/>
          <pc:sldMk cId="3280718004" sldId="301"/>
        </pc:sldMkLst>
        <pc:spChg chg="mod">
          <ac:chgData name="ΑΘΑΝΑΣΕΛΗΣ ΘΕΟΛΟΓΟΣ" userId="461b7006-75e8-4d61-956a-2bb79caf936d" providerId="ADAL" clId="{851953E1-05BB-48A5-9688-7F0E5439884E}" dt="2024-08-30T10:31:39.831" v="55" actId="313"/>
          <ac:spMkLst>
            <pc:docMk/>
            <pc:sldMk cId="3280718004" sldId="301"/>
            <ac:spMk id="39" creationId="{2A3959AB-B108-6513-4EE4-29A5892F76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E7C24DDB-088D-4139-86CE-C26489443BB2}" type="datetimeFigureOut">
              <a:rPr lang="el-GR" smtClean="0"/>
              <a:t>2/9/2024</a:t>
            </a:fld>
            <a:endParaRPr lang="el-GR"/>
          </a:p>
        </p:txBody>
      </p:sp>
      <p:sp>
        <p:nvSpPr>
          <p:cNvPr id="4" name="Θέση εικόνας διαφάνειας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B2848BAA-C828-4DEF-9080-4DDB77A04FDB}" type="slidenum">
              <a:rPr lang="el-GR" smtClean="0"/>
              <a:t>‹#›</a:t>
            </a:fld>
            <a:endParaRPr lang="el-GR"/>
          </a:p>
        </p:txBody>
      </p:sp>
    </p:spTree>
    <p:extLst>
      <p:ext uri="{BB962C8B-B14F-4D97-AF65-F5344CB8AC3E}">
        <p14:creationId xmlns:p14="http://schemas.microsoft.com/office/powerpoint/2010/main" val="429483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54724AA-57BC-CEC1-85E6-960B840937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190260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0673BE-3870-7EFD-2DBF-AE42AFC5010D}"/>
              </a:ext>
            </a:extLst>
          </p:cNvPr>
          <p:cNvSpPr/>
          <p:nvPr/>
        </p:nvSpPr>
        <p:spPr>
          <a:xfrm>
            <a:off x="7219950" y="0"/>
            <a:ext cx="587284"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2">
            <a:extLst>
              <a:ext uri="{FF2B5EF4-FFF2-40B4-BE49-F238E27FC236}">
                <a16:creationId xmlns:a16="http://schemas.microsoft.com/office/drawing/2014/main" id="{815C8EAA-2D69-2792-17D0-83CD6C768B73}"/>
              </a:ext>
            </a:extLst>
          </p:cNvPr>
          <p:cNvSpPr>
            <a:spLocks noGrp="1"/>
          </p:cNvSpPr>
          <p:nvPr>
            <p:ph type="pic" sz="quarter" idx="11"/>
          </p:nvPr>
        </p:nvSpPr>
        <p:spPr>
          <a:xfrm flipH="1">
            <a:off x="7807234" y="-1"/>
            <a:ext cx="4384765" cy="6857999"/>
          </a:xfrm>
          <a:prstGeom prst="rect">
            <a:avLst/>
          </a:prstGeom>
          <a:pattFill prst="pct5">
            <a:fgClr>
              <a:srgbClr val="7030A0"/>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382851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73628F8-F15E-0B06-6C8F-E3EF0006C871}"/>
              </a:ext>
            </a:extLst>
          </p:cNvPr>
          <p:cNvSpPr/>
          <p:nvPr/>
        </p:nvSpPr>
        <p:spPr>
          <a:xfrm>
            <a:off x="4991100" y="4190988"/>
            <a:ext cx="7200899" cy="2667011"/>
          </a:xfrm>
          <a:prstGeom prst="rect">
            <a:avLst/>
          </a:prstGeom>
          <a:gradFill flip="none" rotWithShape="1">
            <a:gsLst>
              <a:gs pos="0">
                <a:schemeClr val="accent3"/>
              </a:gs>
              <a:gs pos="99000">
                <a:schemeClr val="accent3">
                  <a:lumMod val="75000"/>
                </a:schemeClr>
              </a:gs>
            </a:gsLst>
            <a:lin ang="5400000" scaled="1"/>
            <a:tileRect/>
          </a:gradFill>
          <a:ln>
            <a:noFill/>
          </a:ln>
          <a:effectLst>
            <a:outerShdw blurRad="227650" dist="38100" algn="l" rotWithShape="0">
              <a:prstClr val="black">
                <a:alpha val="1136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2" name="Rectangle: Rounded Corners 52">
            <a:extLst>
              <a:ext uri="{FF2B5EF4-FFF2-40B4-BE49-F238E27FC236}">
                <a16:creationId xmlns:a16="http://schemas.microsoft.com/office/drawing/2014/main" id="{FBDEEC31-3E16-797F-9A31-1EFF48112661}"/>
              </a:ext>
            </a:extLst>
          </p:cNvPr>
          <p:cNvSpPr/>
          <p:nvPr/>
        </p:nvSpPr>
        <p:spPr>
          <a:xfrm>
            <a:off x="4057001" y="3312754"/>
            <a:ext cx="3306340" cy="2599449"/>
          </a:xfrm>
          <a:prstGeom prst="roundRect">
            <a:avLst>
              <a:gd name="adj" fmla="val 8765"/>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13C655-4AE8-D7E8-A214-C2865DA6813C}"/>
              </a:ext>
            </a:extLst>
          </p:cNvPr>
          <p:cNvSpPr/>
          <p:nvPr/>
        </p:nvSpPr>
        <p:spPr>
          <a:xfrm flipV="1">
            <a:off x="5537803" y="2112964"/>
            <a:ext cx="1924394" cy="1924392"/>
          </a:xfrm>
          <a:prstGeom prst="ellipse">
            <a:avLst/>
          </a:prstGeom>
          <a:noFill/>
          <a:ln w="22225">
            <a:gradFill>
              <a:gsLst>
                <a:gs pos="30000">
                  <a:schemeClr val="accent3">
                    <a:alpha val="0"/>
                  </a:schemeClr>
                </a:gs>
                <a:gs pos="100000">
                  <a:schemeClr val="accent3"/>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6">
            <a:extLst>
              <a:ext uri="{FF2B5EF4-FFF2-40B4-BE49-F238E27FC236}">
                <a16:creationId xmlns:a16="http://schemas.microsoft.com/office/drawing/2014/main" id="{C427F48D-1891-CD08-D32E-3408F8FFB68C}"/>
              </a:ext>
            </a:extLst>
          </p:cNvPr>
          <p:cNvSpPr>
            <a:spLocks noGrp="1"/>
          </p:cNvSpPr>
          <p:nvPr>
            <p:ph type="pic" sz="quarter" idx="11"/>
          </p:nvPr>
        </p:nvSpPr>
        <p:spPr>
          <a:xfrm>
            <a:off x="5691439" y="2266597"/>
            <a:ext cx="1617120" cy="1617118"/>
          </a:xfrm>
          <a:custGeom>
            <a:avLst/>
            <a:gdLst>
              <a:gd name="connsiteX0" fmla="*/ 636889 w 1273778"/>
              <a:gd name="connsiteY0" fmla="*/ 0 h 1273778"/>
              <a:gd name="connsiteX1" fmla="*/ 1273778 w 1273778"/>
              <a:gd name="connsiteY1" fmla="*/ 636889 h 1273778"/>
              <a:gd name="connsiteX2" fmla="*/ 636889 w 1273778"/>
              <a:gd name="connsiteY2" fmla="*/ 1273778 h 1273778"/>
              <a:gd name="connsiteX3" fmla="*/ 0 w 1273778"/>
              <a:gd name="connsiteY3" fmla="*/ 636889 h 1273778"/>
              <a:gd name="connsiteX4" fmla="*/ 636889 w 1273778"/>
              <a:gd name="connsiteY4" fmla="*/ 0 h 12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778" h="1273778">
                <a:moveTo>
                  <a:pt x="636889" y="0"/>
                </a:moveTo>
                <a:cubicBezTo>
                  <a:pt x="988633" y="0"/>
                  <a:pt x="1273778" y="285145"/>
                  <a:pt x="1273778" y="636889"/>
                </a:cubicBezTo>
                <a:cubicBezTo>
                  <a:pt x="1273778" y="988633"/>
                  <a:pt x="988633" y="1273778"/>
                  <a:pt x="636889" y="1273778"/>
                </a:cubicBezTo>
                <a:cubicBezTo>
                  <a:pt x="285145" y="1273778"/>
                  <a:pt x="0" y="988633"/>
                  <a:pt x="0" y="636889"/>
                </a:cubicBezTo>
                <a:cubicBezTo>
                  <a:pt x="0" y="285145"/>
                  <a:pt x="285145" y="0"/>
                  <a:pt x="636889"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17" name="Rectangle: Rounded Corners 52">
            <a:extLst>
              <a:ext uri="{FF2B5EF4-FFF2-40B4-BE49-F238E27FC236}">
                <a16:creationId xmlns:a16="http://schemas.microsoft.com/office/drawing/2014/main" id="{52F6890A-A31E-20E3-5F3E-6961F69137DC}"/>
              </a:ext>
            </a:extLst>
          </p:cNvPr>
          <p:cNvSpPr/>
          <p:nvPr/>
        </p:nvSpPr>
        <p:spPr>
          <a:xfrm>
            <a:off x="7805250" y="3312754"/>
            <a:ext cx="3306340" cy="2599449"/>
          </a:xfrm>
          <a:prstGeom prst="roundRect">
            <a:avLst>
              <a:gd name="adj" fmla="val 8765"/>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7631082-81A7-2066-EC5D-44118D83ABCF}"/>
              </a:ext>
            </a:extLst>
          </p:cNvPr>
          <p:cNvSpPr/>
          <p:nvPr/>
        </p:nvSpPr>
        <p:spPr>
          <a:xfrm flipV="1">
            <a:off x="9286052" y="2112964"/>
            <a:ext cx="1924394" cy="1924392"/>
          </a:xfrm>
          <a:prstGeom prst="ellipse">
            <a:avLst/>
          </a:prstGeom>
          <a:noFill/>
          <a:ln w="22225">
            <a:gradFill>
              <a:gsLst>
                <a:gs pos="30000">
                  <a:schemeClr val="accent3">
                    <a:alpha val="0"/>
                  </a:schemeClr>
                </a:gs>
                <a:gs pos="100000">
                  <a:schemeClr val="accent3"/>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6">
            <a:extLst>
              <a:ext uri="{FF2B5EF4-FFF2-40B4-BE49-F238E27FC236}">
                <a16:creationId xmlns:a16="http://schemas.microsoft.com/office/drawing/2014/main" id="{4FDBCAA6-7200-C15B-F120-4DA017A66491}"/>
              </a:ext>
            </a:extLst>
          </p:cNvPr>
          <p:cNvSpPr>
            <a:spLocks noGrp="1"/>
          </p:cNvSpPr>
          <p:nvPr>
            <p:ph type="pic" sz="quarter" idx="12"/>
          </p:nvPr>
        </p:nvSpPr>
        <p:spPr>
          <a:xfrm>
            <a:off x="9439688" y="2266597"/>
            <a:ext cx="1617120" cy="1617118"/>
          </a:xfrm>
          <a:custGeom>
            <a:avLst/>
            <a:gdLst>
              <a:gd name="connsiteX0" fmla="*/ 636889 w 1273778"/>
              <a:gd name="connsiteY0" fmla="*/ 0 h 1273778"/>
              <a:gd name="connsiteX1" fmla="*/ 1273778 w 1273778"/>
              <a:gd name="connsiteY1" fmla="*/ 636889 h 1273778"/>
              <a:gd name="connsiteX2" fmla="*/ 636889 w 1273778"/>
              <a:gd name="connsiteY2" fmla="*/ 1273778 h 1273778"/>
              <a:gd name="connsiteX3" fmla="*/ 0 w 1273778"/>
              <a:gd name="connsiteY3" fmla="*/ 636889 h 1273778"/>
              <a:gd name="connsiteX4" fmla="*/ 636889 w 1273778"/>
              <a:gd name="connsiteY4" fmla="*/ 0 h 12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778" h="1273778">
                <a:moveTo>
                  <a:pt x="636889" y="0"/>
                </a:moveTo>
                <a:cubicBezTo>
                  <a:pt x="988633" y="0"/>
                  <a:pt x="1273778" y="285145"/>
                  <a:pt x="1273778" y="636889"/>
                </a:cubicBezTo>
                <a:cubicBezTo>
                  <a:pt x="1273778" y="988633"/>
                  <a:pt x="988633" y="1273778"/>
                  <a:pt x="636889" y="1273778"/>
                </a:cubicBezTo>
                <a:cubicBezTo>
                  <a:pt x="285145" y="1273778"/>
                  <a:pt x="0" y="988633"/>
                  <a:pt x="0" y="636889"/>
                </a:cubicBezTo>
                <a:cubicBezTo>
                  <a:pt x="0" y="285145"/>
                  <a:pt x="285145" y="0"/>
                  <a:pt x="636889"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23" name="Picture Placeholder 6">
            <a:extLst>
              <a:ext uri="{FF2B5EF4-FFF2-40B4-BE49-F238E27FC236}">
                <a16:creationId xmlns:a16="http://schemas.microsoft.com/office/drawing/2014/main" id="{1BFB4BDB-C15A-1E3B-395D-1FDBB8979878}"/>
              </a:ext>
            </a:extLst>
          </p:cNvPr>
          <p:cNvSpPr>
            <a:spLocks noGrp="1"/>
          </p:cNvSpPr>
          <p:nvPr>
            <p:ph type="pic" sz="quarter" idx="18"/>
          </p:nvPr>
        </p:nvSpPr>
        <p:spPr>
          <a:xfrm>
            <a:off x="981554" y="3312754"/>
            <a:ext cx="2732395" cy="2599449"/>
          </a:xfrm>
          <a:prstGeom prst="roundRect">
            <a:avLst>
              <a:gd name="adj" fmla="val 6945"/>
            </a:avLst>
          </a:prstGeom>
          <a:pattFill prst="pct5">
            <a:fgClr>
              <a:srgbClr val="92D050"/>
            </a:fgClr>
            <a:bgClr>
              <a:schemeClr val="bg1"/>
            </a:bgClr>
          </a:pattFill>
          <a:ln>
            <a:noFill/>
          </a:ln>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r>
              <a:rPr lang="el-GR"/>
              <a:t>Κάντε κλικ στο εικονίδιο για να προσθέσετε εικόνα</a:t>
            </a:r>
            <a:endParaRPr lang="id-ID"/>
          </a:p>
        </p:txBody>
      </p:sp>
      <p:sp>
        <p:nvSpPr>
          <p:cNvPr id="29" name="TextBox 28">
            <a:extLst>
              <a:ext uri="{FF2B5EF4-FFF2-40B4-BE49-F238E27FC236}">
                <a16:creationId xmlns:a16="http://schemas.microsoft.com/office/drawing/2014/main" id="{989C60F5-6D41-05DD-B38A-7B5DB5C1AED7}"/>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spTree>
    <p:extLst>
      <p:ext uri="{BB962C8B-B14F-4D97-AF65-F5344CB8AC3E}">
        <p14:creationId xmlns:p14="http://schemas.microsoft.com/office/powerpoint/2010/main" val="593188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80EE971-455C-4402-B883-4E19EFE244B0}"/>
              </a:ext>
            </a:extLst>
          </p:cNvPr>
          <p:cNvSpPr>
            <a:spLocks noGrp="1"/>
          </p:cNvSpPr>
          <p:nvPr>
            <p:ph type="pic" sz="quarter" idx="11"/>
          </p:nvPr>
        </p:nvSpPr>
        <p:spPr>
          <a:xfrm flipH="1">
            <a:off x="1056576" y="0"/>
            <a:ext cx="5016498" cy="6844212"/>
          </a:xfrm>
          <a:custGeom>
            <a:avLst/>
            <a:gdLst>
              <a:gd name="connsiteX0" fmla="*/ 3626122 w 5016498"/>
              <a:gd name="connsiteY0" fmla="*/ 5562060 h 6844212"/>
              <a:gd name="connsiteX1" fmla="*/ 0 w 5016498"/>
              <a:gd name="connsiteY1" fmla="*/ 5562060 h 6844212"/>
              <a:gd name="connsiteX2" fmla="*/ 0 w 5016498"/>
              <a:gd name="connsiteY2" fmla="*/ 6844212 h 6844212"/>
              <a:gd name="connsiteX3" fmla="*/ 3626122 w 5016498"/>
              <a:gd name="connsiteY3" fmla="*/ 6844212 h 6844212"/>
              <a:gd name="connsiteX4" fmla="*/ 4267197 w 5016498"/>
              <a:gd name="connsiteY4" fmla="*/ 6203136 h 6844212"/>
              <a:gd name="connsiteX5" fmla="*/ 3626122 w 5016498"/>
              <a:gd name="connsiteY5" fmla="*/ 5562060 h 6844212"/>
              <a:gd name="connsiteX6" fmla="*/ 4375420 w 5016498"/>
              <a:gd name="connsiteY6" fmla="*/ 4165058 h 6844212"/>
              <a:gd name="connsiteX7" fmla="*/ 0 w 5016498"/>
              <a:gd name="connsiteY7" fmla="*/ 4165058 h 6844212"/>
              <a:gd name="connsiteX8" fmla="*/ 0 w 5016498"/>
              <a:gd name="connsiteY8" fmla="*/ 5447213 h 6844212"/>
              <a:gd name="connsiteX9" fmla="*/ 4375420 w 5016498"/>
              <a:gd name="connsiteY9" fmla="*/ 5447214 h 6844212"/>
              <a:gd name="connsiteX10" fmla="*/ 5016498 w 5016498"/>
              <a:gd name="connsiteY10" fmla="*/ 4806136 h 6844212"/>
              <a:gd name="connsiteX11" fmla="*/ 4375420 w 5016498"/>
              <a:gd name="connsiteY11" fmla="*/ 4165058 h 6844212"/>
              <a:gd name="connsiteX12" fmla="*/ 3626121 w 5016498"/>
              <a:gd name="connsiteY12" fmla="*/ 2768057 h 6844212"/>
              <a:gd name="connsiteX13" fmla="*/ 0 w 5016498"/>
              <a:gd name="connsiteY13" fmla="*/ 2768057 h 6844212"/>
              <a:gd name="connsiteX14" fmla="*/ 0 w 5016498"/>
              <a:gd name="connsiteY14" fmla="*/ 4050209 h 6844212"/>
              <a:gd name="connsiteX15" fmla="*/ 3626121 w 5016498"/>
              <a:gd name="connsiteY15" fmla="*/ 4050209 h 6844212"/>
              <a:gd name="connsiteX16" fmla="*/ 4267198 w 5016498"/>
              <a:gd name="connsiteY16" fmla="*/ 3409133 h 6844212"/>
              <a:gd name="connsiteX17" fmla="*/ 3626121 w 5016498"/>
              <a:gd name="connsiteY17" fmla="*/ 2768057 h 6844212"/>
              <a:gd name="connsiteX18" fmla="*/ 4375420 w 5016498"/>
              <a:gd name="connsiteY18" fmla="*/ 1371052 h 6844212"/>
              <a:gd name="connsiteX19" fmla="*/ 0 w 5016498"/>
              <a:gd name="connsiteY19" fmla="*/ 1371052 h 6844212"/>
              <a:gd name="connsiteX20" fmla="*/ 0 w 5016498"/>
              <a:gd name="connsiteY20" fmla="*/ 2653207 h 6844212"/>
              <a:gd name="connsiteX21" fmla="*/ 4375420 w 5016498"/>
              <a:gd name="connsiteY21" fmla="*/ 2653208 h 6844212"/>
              <a:gd name="connsiteX22" fmla="*/ 5016498 w 5016498"/>
              <a:gd name="connsiteY22" fmla="*/ 2012130 h 6844212"/>
              <a:gd name="connsiteX23" fmla="*/ 4375420 w 5016498"/>
              <a:gd name="connsiteY23" fmla="*/ 1371052 h 6844212"/>
              <a:gd name="connsiteX24" fmla="*/ 3796956 w 5016498"/>
              <a:gd name="connsiteY24" fmla="*/ 0 h 6844212"/>
              <a:gd name="connsiteX25" fmla="*/ 0 w 5016498"/>
              <a:gd name="connsiteY25" fmla="*/ 0 h 6844212"/>
              <a:gd name="connsiteX26" fmla="*/ 0 w 5016498"/>
              <a:gd name="connsiteY26" fmla="*/ 1256203 h 6844212"/>
              <a:gd name="connsiteX27" fmla="*/ 3626121 w 5016498"/>
              <a:gd name="connsiteY27" fmla="*/ 1256203 h 6844212"/>
              <a:gd name="connsiteX28" fmla="*/ 4267198 w 5016498"/>
              <a:gd name="connsiteY28" fmla="*/ 615127 h 6844212"/>
              <a:gd name="connsiteX29" fmla="*/ 3875657 w 5016498"/>
              <a:gd name="connsiteY29" fmla="*/ 24430 h 684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6498" h="6844212">
                <a:moveTo>
                  <a:pt x="3626122" y="5562060"/>
                </a:moveTo>
                <a:lnTo>
                  <a:pt x="0" y="5562060"/>
                </a:lnTo>
                <a:lnTo>
                  <a:pt x="0" y="6844212"/>
                </a:lnTo>
                <a:lnTo>
                  <a:pt x="3626122" y="6844212"/>
                </a:lnTo>
                <a:cubicBezTo>
                  <a:pt x="3980177" y="6844212"/>
                  <a:pt x="4267197" y="6557192"/>
                  <a:pt x="4267197" y="6203136"/>
                </a:cubicBezTo>
                <a:cubicBezTo>
                  <a:pt x="4267197" y="5849080"/>
                  <a:pt x="3980177" y="5562060"/>
                  <a:pt x="3626122" y="5562060"/>
                </a:cubicBezTo>
                <a:close/>
                <a:moveTo>
                  <a:pt x="4375420" y="4165058"/>
                </a:moveTo>
                <a:lnTo>
                  <a:pt x="0" y="4165058"/>
                </a:lnTo>
                <a:lnTo>
                  <a:pt x="0" y="5447213"/>
                </a:lnTo>
                <a:lnTo>
                  <a:pt x="4375420" y="5447214"/>
                </a:lnTo>
                <a:cubicBezTo>
                  <a:pt x="4729478" y="5447214"/>
                  <a:pt x="5016498" y="5160194"/>
                  <a:pt x="5016498" y="4806136"/>
                </a:cubicBezTo>
                <a:cubicBezTo>
                  <a:pt x="5016498" y="4452078"/>
                  <a:pt x="4729478" y="4165058"/>
                  <a:pt x="4375420" y="4165058"/>
                </a:cubicBezTo>
                <a:close/>
                <a:moveTo>
                  <a:pt x="3626121" y="2768057"/>
                </a:moveTo>
                <a:lnTo>
                  <a:pt x="0" y="2768057"/>
                </a:lnTo>
                <a:lnTo>
                  <a:pt x="0" y="4050209"/>
                </a:lnTo>
                <a:lnTo>
                  <a:pt x="3626121" y="4050209"/>
                </a:lnTo>
                <a:cubicBezTo>
                  <a:pt x="3980178" y="4050209"/>
                  <a:pt x="4267198" y="3763189"/>
                  <a:pt x="4267198" y="3409133"/>
                </a:cubicBezTo>
                <a:cubicBezTo>
                  <a:pt x="4267198" y="3055077"/>
                  <a:pt x="3980178" y="2768057"/>
                  <a:pt x="3626121" y="2768057"/>
                </a:cubicBezTo>
                <a:close/>
                <a:moveTo>
                  <a:pt x="4375420" y="1371052"/>
                </a:moveTo>
                <a:lnTo>
                  <a:pt x="0" y="1371052"/>
                </a:lnTo>
                <a:lnTo>
                  <a:pt x="0" y="2653207"/>
                </a:lnTo>
                <a:lnTo>
                  <a:pt x="4375420" y="2653208"/>
                </a:lnTo>
                <a:cubicBezTo>
                  <a:pt x="4729478" y="2653208"/>
                  <a:pt x="5016498" y="2366188"/>
                  <a:pt x="5016498" y="2012130"/>
                </a:cubicBezTo>
                <a:cubicBezTo>
                  <a:pt x="5016498" y="1658072"/>
                  <a:pt x="4729478" y="1371052"/>
                  <a:pt x="4375420" y="1371052"/>
                </a:cubicBezTo>
                <a:close/>
                <a:moveTo>
                  <a:pt x="3796956" y="0"/>
                </a:moveTo>
                <a:lnTo>
                  <a:pt x="0" y="0"/>
                </a:lnTo>
                <a:lnTo>
                  <a:pt x="0" y="1256203"/>
                </a:lnTo>
                <a:lnTo>
                  <a:pt x="3626121" y="1256203"/>
                </a:lnTo>
                <a:cubicBezTo>
                  <a:pt x="3980178" y="1256203"/>
                  <a:pt x="4267198" y="969183"/>
                  <a:pt x="4267198" y="615127"/>
                </a:cubicBezTo>
                <a:cubicBezTo>
                  <a:pt x="4267198" y="349585"/>
                  <a:pt x="4105750" y="121751"/>
                  <a:pt x="3875657" y="2443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2" name="Rectangle 1">
            <a:extLst>
              <a:ext uri="{FF2B5EF4-FFF2-40B4-BE49-F238E27FC236}">
                <a16:creationId xmlns:a16="http://schemas.microsoft.com/office/drawing/2014/main" id="{42EDB486-7582-09A9-CE7A-F68269DBB325}"/>
              </a:ext>
            </a:extLst>
          </p:cNvPr>
          <p:cNvSpPr/>
          <p:nvPr/>
        </p:nvSpPr>
        <p:spPr>
          <a:xfrm>
            <a:off x="6096000" y="0"/>
            <a:ext cx="6096000"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A82C13-AEA3-6D17-7240-5E3BD033B626}"/>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spTree>
    <p:extLst>
      <p:ext uri="{BB962C8B-B14F-4D97-AF65-F5344CB8AC3E}">
        <p14:creationId xmlns:p14="http://schemas.microsoft.com/office/powerpoint/2010/main" val="272380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13" name="Freeform: Shape 10">
            <a:extLst>
              <a:ext uri="{FF2B5EF4-FFF2-40B4-BE49-F238E27FC236}">
                <a16:creationId xmlns:a16="http://schemas.microsoft.com/office/drawing/2014/main" id="{AF3507AA-679B-2D2C-AF6E-6BA8B9D9D4F1}"/>
              </a:ext>
            </a:extLst>
          </p:cNvPr>
          <p:cNvSpPr/>
          <p:nvPr/>
        </p:nvSpPr>
        <p:spPr>
          <a:xfrm flipH="1">
            <a:off x="0" y="0"/>
            <a:ext cx="12192000"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reeform: Shape 10">
            <a:extLst>
              <a:ext uri="{FF2B5EF4-FFF2-40B4-BE49-F238E27FC236}">
                <a16:creationId xmlns:a16="http://schemas.microsoft.com/office/drawing/2014/main" id="{89434F65-9E81-CEC2-6A67-6362F8F462E9}"/>
              </a:ext>
            </a:extLst>
          </p:cNvPr>
          <p:cNvSpPr/>
          <p:nvPr/>
        </p:nvSpPr>
        <p:spPr>
          <a:xfrm flipH="1">
            <a:off x="0" y="1174449"/>
            <a:ext cx="12192000" cy="5683551"/>
          </a:xfrm>
          <a:custGeom>
            <a:avLst/>
            <a:gdLst>
              <a:gd name="connsiteX0" fmla="*/ 18987672 w 19477038"/>
              <a:gd name="connsiteY0" fmla="*/ 523 h 6690230"/>
              <a:gd name="connsiteX1" fmla="*/ 19473174 w 19477038"/>
              <a:gd name="connsiteY1" fmla="*/ 13631 h 6690230"/>
              <a:gd name="connsiteX2" fmla="*/ 19477038 w 19477038"/>
              <a:gd name="connsiteY2" fmla="*/ 13832 h 6690230"/>
              <a:gd name="connsiteX3" fmla="*/ 19477038 w 19477038"/>
              <a:gd name="connsiteY3" fmla="*/ 6690230 h 6690230"/>
              <a:gd name="connsiteX4" fmla="*/ 0 w 19477038"/>
              <a:gd name="connsiteY4" fmla="*/ 6690230 h 6690230"/>
              <a:gd name="connsiteX5" fmla="*/ 0 w 19477038"/>
              <a:gd name="connsiteY5" fmla="*/ 5183218 h 6690230"/>
              <a:gd name="connsiteX6" fmla="*/ 32446 w 19477038"/>
              <a:gd name="connsiteY6" fmla="*/ 5165116 h 6690230"/>
              <a:gd name="connsiteX7" fmla="*/ 4975878 w 19477038"/>
              <a:gd name="connsiteY7" fmla="*/ 5001203 h 6690230"/>
              <a:gd name="connsiteX8" fmla="*/ 12394641 w 19477038"/>
              <a:gd name="connsiteY8" fmla="*/ 2224355 h 6690230"/>
              <a:gd name="connsiteX9" fmla="*/ 18987672 w 19477038"/>
              <a:gd name="connsiteY9" fmla="*/ 523 h 669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7038" h="6690230">
                <a:moveTo>
                  <a:pt x="18987672" y="523"/>
                </a:moveTo>
                <a:cubicBezTo>
                  <a:pt x="19179020" y="2178"/>
                  <a:pt x="19342976" y="7555"/>
                  <a:pt x="19473174" y="13631"/>
                </a:cubicBezTo>
                <a:lnTo>
                  <a:pt x="19477038" y="13832"/>
                </a:lnTo>
                <a:lnTo>
                  <a:pt x="19477038" y="6690230"/>
                </a:lnTo>
                <a:lnTo>
                  <a:pt x="0" y="6690230"/>
                </a:lnTo>
                <a:lnTo>
                  <a:pt x="0" y="5183218"/>
                </a:lnTo>
                <a:lnTo>
                  <a:pt x="32446" y="5165116"/>
                </a:lnTo>
                <a:cubicBezTo>
                  <a:pt x="1747317" y="4288331"/>
                  <a:pt x="3743330" y="4427596"/>
                  <a:pt x="4975878" y="5001203"/>
                </a:cubicBezTo>
                <a:cubicBezTo>
                  <a:pt x="8497443" y="6636722"/>
                  <a:pt x="10023454" y="4907074"/>
                  <a:pt x="12394641" y="2224355"/>
                </a:cubicBezTo>
                <a:cubicBezTo>
                  <a:pt x="14173031" y="212317"/>
                  <a:pt x="17456892" y="-12713"/>
                  <a:pt x="18987672" y="523"/>
                </a:cubicBezTo>
                <a:close/>
              </a:path>
            </a:pathLst>
          </a:custGeom>
          <a:gradFill flip="none" rotWithShape="1">
            <a:gsLst>
              <a:gs pos="0">
                <a:schemeClr val="accent3"/>
              </a:gs>
              <a:gs pos="99000">
                <a:schemeClr val="accent3">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10">
            <a:extLst>
              <a:ext uri="{FF2B5EF4-FFF2-40B4-BE49-F238E27FC236}">
                <a16:creationId xmlns:a16="http://schemas.microsoft.com/office/drawing/2014/main" id="{E19B3680-80AB-370A-E605-5039963C18DA}"/>
              </a:ext>
            </a:extLst>
          </p:cNvPr>
          <p:cNvSpPr/>
          <p:nvPr/>
        </p:nvSpPr>
        <p:spPr>
          <a:xfrm>
            <a:off x="8721082" y="3236439"/>
            <a:ext cx="2816638" cy="2816634"/>
          </a:xfrm>
          <a:custGeom>
            <a:avLst/>
            <a:gdLst>
              <a:gd name="connsiteX0" fmla="*/ 800651 w 5003035"/>
              <a:gd name="connsiteY0" fmla="*/ 423491 h 5003033"/>
              <a:gd name="connsiteX1" fmla="*/ 423489 w 5003035"/>
              <a:gd name="connsiteY1" fmla="*/ 800653 h 5003033"/>
              <a:gd name="connsiteX2" fmla="*/ 423489 w 5003035"/>
              <a:gd name="connsiteY2" fmla="*/ 4202381 h 5003033"/>
              <a:gd name="connsiteX3" fmla="*/ 800651 w 5003035"/>
              <a:gd name="connsiteY3" fmla="*/ 4579543 h 5003033"/>
              <a:gd name="connsiteX4" fmla="*/ 4202383 w 5003035"/>
              <a:gd name="connsiteY4" fmla="*/ 4579543 h 5003033"/>
              <a:gd name="connsiteX5" fmla="*/ 4579545 w 5003035"/>
              <a:gd name="connsiteY5" fmla="*/ 4202381 h 5003033"/>
              <a:gd name="connsiteX6" fmla="*/ 4579545 w 5003035"/>
              <a:gd name="connsiteY6" fmla="*/ 800653 h 5003033"/>
              <a:gd name="connsiteX7" fmla="*/ 4202383 w 5003035"/>
              <a:gd name="connsiteY7" fmla="*/ 423491 h 5003033"/>
              <a:gd name="connsiteX8" fmla="*/ 454025 w 5003035"/>
              <a:gd name="connsiteY8" fmla="*/ 0 h 5003033"/>
              <a:gd name="connsiteX9" fmla="*/ 4549010 w 5003035"/>
              <a:gd name="connsiteY9" fmla="*/ 0 h 5003033"/>
              <a:gd name="connsiteX10" fmla="*/ 5003035 w 5003035"/>
              <a:gd name="connsiteY10" fmla="*/ 454025 h 5003033"/>
              <a:gd name="connsiteX11" fmla="*/ 5003035 w 5003035"/>
              <a:gd name="connsiteY11" fmla="*/ 4549008 h 5003033"/>
              <a:gd name="connsiteX12" fmla="*/ 4549010 w 5003035"/>
              <a:gd name="connsiteY12" fmla="*/ 5003033 h 5003033"/>
              <a:gd name="connsiteX13" fmla="*/ 454025 w 5003035"/>
              <a:gd name="connsiteY13" fmla="*/ 5003033 h 5003033"/>
              <a:gd name="connsiteX14" fmla="*/ 0 w 5003035"/>
              <a:gd name="connsiteY14" fmla="*/ 4549008 h 5003033"/>
              <a:gd name="connsiteX15" fmla="*/ 0 w 5003035"/>
              <a:gd name="connsiteY15" fmla="*/ 454025 h 5003033"/>
              <a:gd name="connsiteX16" fmla="*/ 454025 w 5003035"/>
              <a:gd name="connsiteY16" fmla="*/ 0 h 500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3035" h="5003033">
                <a:moveTo>
                  <a:pt x="800651" y="423491"/>
                </a:moveTo>
                <a:cubicBezTo>
                  <a:pt x="592350" y="423491"/>
                  <a:pt x="423489" y="592352"/>
                  <a:pt x="423489" y="800653"/>
                </a:cubicBezTo>
                <a:lnTo>
                  <a:pt x="423489" y="4202381"/>
                </a:lnTo>
                <a:cubicBezTo>
                  <a:pt x="423489" y="4410682"/>
                  <a:pt x="592350" y="4579543"/>
                  <a:pt x="800651" y="4579543"/>
                </a:cubicBezTo>
                <a:lnTo>
                  <a:pt x="4202383" y="4579543"/>
                </a:lnTo>
                <a:cubicBezTo>
                  <a:pt x="4410684" y="4579543"/>
                  <a:pt x="4579545" y="4410682"/>
                  <a:pt x="4579545" y="4202381"/>
                </a:cubicBezTo>
                <a:lnTo>
                  <a:pt x="4579545" y="800653"/>
                </a:lnTo>
                <a:cubicBezTo>
                  <a:pt x="4579545" y="592352"/>
                  <a:pt x="4410684" y="423491"/>
                  <a:pt x="4202383" y="423491"/>
                </a:cubicBezTo>
                <a:close/>
                <a:moveTo>
                  <a:pt x="454025" y="0"/>
                </a:moveTo>
                <a:lnTo>
                  <a:pt x="4549010" y="0"/>
                </a:lnTo>
                <a:cubicBezTo>
                  <a:pt x="4799761" y="0"/>
                  <a:pt x="5003035" y="203274"/>
                  <a:pt x="5003035" y="454025"/>
                </a:cubicBezTo>
                <a:lnTo>
                  <a:pt x="5003035" y="4549008"/>
                </a:lnTo>
                <a:cubicBezTo>
                  <a:pt x="5003035" y="4799759"/>
                  <a:pt x="4799761" y="5003033"/>
                  <a:pt x="4549010" y="5003033"/>
                </a:cubicBezTo>
                <a:lnTo>
                  <a:pt x="454025" y="5003033"/>
                </a:lnTo>
                <a:cubicBezTo>
                  <a:pt x="203274" y="5003033"/>
                  <a:pt x="0" y="4799759"/>
                  <a:pt x="0" y="4549008"/>
                </a:cubicBezTo>
                <a:lnTo>
                  <a:pt x="0" y="454025"/>
                </a:lnTo>
                <a:cubicBezTo>
                  <a:pt x="0" y="203274"/>
                  <a:pt x="203274" y="0"/>
                  <a:pt x="454025" y="0"/>
                </a:cubicBezTo>
                <a:close/>
              </a:path>
            </a:pathLst>
          </a:custGeom>
          <a:solidFill>
            <a:schemeClr val="bg1"/>
          </a:solidFill>
          <a:ln>
            <a:noFill/>
          </a:ln>
          <a:effectLst>
            <a:outerShdw blurRad="1168400" dist="10668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Picture Placeholder 4">
            <a:extLst>
              <a:ext uri="{FF2B5EF4-FFF2-40B4-BE49-F238E27FC236}">
                <a16:creationId xmlns:a16="http://schemas.microsoft.com/office/drawing/2014/main" id="{2751506F-19A4-B32E-1FCA-C74ECF825B94}"/>
              </a:ext>
            </a:extLst>
          </p:cNvPr>
          <p:cNvSpPr>
            <a:spLocks noGrp="1"/>
          </p:cNvSpPr>
          <p:nvPr>
            <p:ph type="pic" sz="quarter" idx="25"/>
          </p:nvPr>
        </p:nvSpPr>
        <p:spPr>
          <a:xfrm>
            <a:off x="9130953" y="3627627"/>
            <a:ext cx="1996894" cy="2055924"/>
          </a:xfrm>
          <a:prstGeom prst="roundRect">
            <a:avLst>
              <a:gd name="adj" fmla="val 5760"/>
            </a:avLst>
          </a:prstGeom>
          <a:pattFill prst="pct5">
            <a:fgClr>
              <a:schemeClr val="accent1"/>
            </a:fgClr>
            <a:bgClr>
              <a:schemeClr val="bg1"/>
            </a:bgClr>
          </a:pattFill>
          <a:effectLst/>
        </p:spPr>
        <p:txBody>
          <a:bodyPr wrap="square">
            <a:noAutofit/>
          </a:bodyPr>
          <a:lstStyle>
            <a:lvl1pPr marL="0" indent="0">
              <a:buNone/>
              <a:defRPr sz="1300" b="0" i="0" strike="noStrike">
                <a:ln>
                  <a:noFill/>
                </a:ln>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US"/>
          </a:p>
        </p:txBody>
      </p:sp>
      <p:grpSp>
        <p:nvGrpSpPr>
          <p:cNvPr id="14" name="Group 13">
            <a:extLst>
              <a:ext uri="{FF2B5EF4-FFF2-40B4-BE49-F238E27FC236}">
                <a16:creationId xmlns:a16="http://schemas.microsoft.com/office/drawing/2014/main" id="{D740ED1B-547C-BD02-52AE-3F530ACCA66C}"/>
              </a:ext>
            </a:extLst>
          </p:cNvPr>
          <p:cNvGrpSpPr/>
          <p:nvPr/>
        </p:nvGrpSpPr>
        <p:grpSpPr>
          <a:xfrm rot="16200000">
            <a:off x="11442295" y="6161724"/>
            <a:ext cx="585430" cy="585429"/>
            <a:chOff x="1593859" y="2286074"/>
            <a:chExt cx="1606868" cy="1606867"/>
          </a:xfrm>
        </p:grpSpPr>
        <p:sp>
          <p:nvSpPr>
            <p:cNvPr id="15" name="Isosceles Triangle 5">
              <a:extLst>
                <a:ext uri="{FF2B5EF4-FFF2-40B4-BE49-F238E27FC236}">
                  <a16:creationId xmlns:a16="http://schemas.microsoft.com/office/drawing/2014/main" id="{CF7C091D-D13E-7EE2-C113-10DAA35F8338}"/>
                </a:ext>
              </a:extLst>
            </p:cNvPr>
            <p:cNvSpPr/>
            <p:nvPr/>
          </p:nvSpPr>
          <p:spPr>
            <a:xfrm>
              <a:off x="2221587" y="2286074"/>
              <a:ext cx="351414" cy="2619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Partial Circle 6">
              <a:extLst>
                <a:ext uri="{FF2B5EF4-FFF2-40B4-BE49-F238E27FC236}">
                  <a16:creationId xmlns:a16="http://schemas.microsoft.com/office/drawing/2014/main" id="{A29E7572-A5B5-BC43-2ACF-F6ABBED5C058}"/>
                </a:ext>
              </a:extLst>
            </p:cNvPr>
            <p:cNvSpPr/>
            <p:nvPr/>
          </p:nvSpPr>
          <p:spPr>
            <a:xfrm>
              <a:off x="1593859" y="2286074"/>
              <a:ext cx="1606868" cy="1606867"/>
            </a:xfrm>
            <a:prstGeom prst="pie">
              <a:avLst>
                <a:gd name="adj1" fmla="val 18861951"/>
                <a:gd name="adj2" fmla="val 1349888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7" name="Oval 16">
              <a:extLst>
                <a:ext uri="{FF2B5EF4-FFF2-40B4-BE49-F238E27FC236}">
                  <a16:creationId xmlns:a16="http://schemas.microsoft.com/office/drawing/2014/main" id="{B93991BB-0D16-E981-36C5-A5E556792D4A}"/>
                </a:ext>
              </a:extLst>
            </p:cNvPr>
            <p:cNvSpPr/>
            <p:nvPr/>
          </p:nvSpPr>
          <p:spPr>
            <a:xfrm rot="2700000">
              <a:off x="1784684" y="2476900"/>
              <a:ext cx="1225216" cy="1225218"/>
            </a:xfrm>
            <a:prstGeom prst="ellipse">
              <a:avLst/>
            </a:prstGeom>
            <a:solidFill>
              <a:schemeClr val="bg1"/>
            </a:solidFill>
            <a:ln>
              <a:noFill/>
            </a:ln>
            <a:effectLst>
              <a:outerShdw blurRad="2286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TextBox 17">
            <a:extLst>
              <a:ext uri="{FF2B5EF4-FFF2-40B4-BE49-F238E27FC236}">
                <a16:creationId xmlns:a16="http://schemas.microsoft.com/office/drawing/2014/main" id="{DF2CB02B-5022-8E96-093F-698443DFD234}"/>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cxnSp>
        <p:nvCxnSpPr>
          <p:cNvPr id="21" name="Straight Connector 20">
            <a:extLst>
              <a:ext uri="{FF2B5EF4-FFF2-40B4-BE49-F238E27FC236}">
                <a16:creationId xmlns:a16="http://schemas.microsoft.com/office/drawing/2014/main" id="{D21D06A5-A34E-CAD8-9ACD-BE848774F5CD}"/>
              </a:ext>
            </a:extLst>
          </p:cNvPr>
          <p:cNvCxnSpPr>
            <a:cxnSpLocks/>
          </p:cNvCxnSpPr>
          <p:nvPr/>
        </p:nvCxnSpPr>
        <p:spPr>
          <a:xfrm>
            <a:off x="426509" y="2951793"/>
            <a:ext cx="0" cy="39062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reeform 24">
            <a:extLst>
              <a:ext uri="{FF2B5EF4-FFF2-40B4-BE49-F238E27FC236}">
                <a16:creationId xmlns:a16="http://schemas.microsoft.com/office/drawing/2014/main" id="{5B10C636-8CF0-3146-C31B-58A603CFDE10}"/>
              </a:ext>
            </a:extLst>
          </p:cNvPr>
          <p:cNvSpPr/>
          <p:nvPr/>
        </p:nvSpPr>
        <p:spPr>
          <a:xfrm>
            <a:off x="5556050" y="3236439"/>
            <a:ext cx="2816638" cy="2816634"/>
          </a:xfrm>
          <a:custGeom>
            <a:avLst/>
            <a:gdLst>
              <a:gd name="connsiteX0" fmla="*/ 800651 w 5003035"/>
              <a:gd name="connsiteY0" fmla="*/ 423491 h 5003033"/>
              <a:gd name="connsiteX1" fmla="*/ 423489 w 5003035"/>
              <a:gd name="connsiteY1" fmla="*/ 800653 h 5003033"/>
              <a:gd name="connsiteX2" fmla="*/ 423489 w 5003035"/>
              <a:gd name="connsiteY2" fmla="*/ 4202381 h 5003033"/>
              <a:gd name="connsiteX3" fmla="*/ 800651 w 5003035"/>
              <a:gd name="connsiteY3" fmla="*/ 4579543 h 5003033"/>
              <a:gd name="connsiteX4" fmla="*/ 4202383 w 5003035"/>
              <a:gd name="connsiteY4" fmla="*/ 4579543 h 5003033"/>
              <a:gd name="connsiteX5" fmla="*/ 4579545 w 5003035"/>
              <a:gd name="connsiteY5" fmla="*/ 4202381 h 5003033"/>
              <a:gd name="connsiteX6" fmla="*/ 4579545 w 5003035"/>
              <a:gd name="connsiteY6" fmla="*/ 800653 h 5003033"/>
              <a:gd name="connsiteX7" fmla="*/ 4202383 w 5003035"/>
              <a:gd name="connsiteY7" fmla="*/ 423491 h 5003033"/>
              <a:gd name="connsiteX8" fmla="*/ 454025 w 5003035"/>
              <a:gd name="connsiteY8" fmla="*/ 0 h 5003033"/>
              <a:gd name="connsiteX9" fmla="*/ 4549010 w 5003035"/>
              <a:gd name="connsiteY9" fmla="*/ 0 h 5003033"/>
              <a:gd name="connsiteX10" fmla="*/ 5003035 w 5003035"/>
              <a:gd name="connsiteY10" fmla="*/ 454025 h 5003033"/>
              <a:gd name="connsiteX11" fmla="*/ 5003035 w 5003035"/>
              <a:gd name="connsiteY11" fmla="*/ 4549008 h 5003033"/>
              <a:gd name="connsiteX12" fmla="*/ 4549010 w 5003035"/>
              <a:gd name="connsiteY12" fmla="*/ 5003033 h 5003033"/>
              <a:gd name="connsiteX13" fmla="*/ 454025 w 5003035"/>
              <a:gd name="connsiteY13" fmla="*/ 5003033 h 5003033"/>
              <a:gd name="connsiteX14" fmla="*/ 0 w 5003035"/>
              <a:gd name="connsiteY14" fmla="*/ 4549008 h 5003033"/>
              <a:gd name="connsiteX15" fmla="*/ 0 w 5003035"/>
              <a:gd name="connsiteY15" fmla="*/ 454025 h 5003033"/>
              <a:gd name="connsiteX16" fmla="*/ 454025 w 5003035"/>
              <a:gd name="connsiteY16" fmla="*/ 0 h 500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3035" h="5003033">
                <a:moveTo>
                  <a:pt x="800651" y="423491"/>
                </a:moveTo>
                <a:cubicBezTo>
                  <a:pt x="592350" y="423491"/>
                  <a:pt x="423489" y="592352"/>
                  <a:pt x="423489" y="800653"/>
                </a:cubicBezTo>
                <a:lnTo>
                  <a:pt x="423489" y="4202381"/>
                </a:lnTo>
                <a:cubicBezTo>
                  <a:pt x="423489" y="4410682"/>
                  <a:pt x="592350" y="4579543"/>
                  <a:pt x="800651" y="4579543"/>
                </a:cubicBezTo>
                <a:lnTo>
                  <a:pt x="4202383" y="4579543"/>
                </a:lnTo>
                <a:cubicBezTo>
                  <a:pt x="4410684" y="4579543"/>
                  <a:pt x="4579545" y="4410682"/>
                  <a:pt x="4579545" y="4202381"/>
                </a:cubicBezTo>
                <a:lnTo>
                  <a:pt x="4579545" y="800653"/>
                </a:lnTo>
                <a:cubicBezTo>
                  <a:pt x="4579545" y="592352"/>
                  <a:pt x="4410684" y="423491"/>
                  <a:pt x="4202383" y="423491"/>
                </a:cubicBezTo>
                <a:close/>
                <a:moveTo>
                  <a:pt x="454025" y="0"/>
                </a:moveTo>
                <a:lnTo>
                  <a:pt x="4549010" y="0"/>
                </a:lnTo>
                <a:cubicBezTo>
                  <a:pt x="4799761" y="0"/>
                  <a:pt x="5003035" y="203274"/>
                  <a:pt x="5003035" y="454025"/>
                </a:cubicBezTo>
                <a:lnTo>
                  <a:pt x="5003035" y="4549008"/>
                </a:lnTo>
                <a:cubicBezTo>
                  <a:pt x="5003035" y="4799759"/>
                  <a:pt x="4799761" y="5003033"/>
                  <a:pt x="4549010" y="5003033"/>
                </a:cubicBezTo>
                <a:lnTo>
                  <a:pt x="454025" y="5003033"/>
                </a:lnTo>
                <a:cubicBezTo>
                  <a:pt x="203274" y="5003033"/>
                  <a:pt x="0" y="4799759"/>
                  <a:pt x="0" y="4549008"/>
                </a:cubicBezTo>
                <a:lnTo>
                  <a:pt x="0" y="454025"/>
                </a:lnTo>
                <a:cubicBezTo>
                  <a:pt x="0" y="203274"/>
                  <a:pt x="203274" y="0"/>
                  <a:pt x="454025" y="0"/>
                </a:cubicBezTo>
                <a:close/>
              </a:path>
            </a:pathLst>
          </a:custGeom>
          <a:solidFill>
            <a:schemeClr val="bg1"/>
          </a:solidFill>
          <a:ln>
            <a:noFill/>
          </a:ln>
          <a:effectLst>
            <a:outerShdw blurRad="1168400" dist="10668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Picture Placeholder 4">
            <a:extLst>
              <a:ext uri="{FF2B5EF4-FFF2-40B4-BE49-F238E27FC236}">
                <a16:creationId xmlns:a16="http://schemas.microsoft.com/office/drawing/2014/main" id="{878FCEF2-E4BA-3DFB-6F94-BC7F99EDEBC2}"/>
              </a:ext>
            </a:extLst>
          </p:cNvPr>
          <p:cNvSpPr>
            <a:spLocks noGrp="1"/>
          </p:cNvSpPr>
          <p:nvPr>
            <p:ph type="pic" sz="quarter" idx="26"/>
          </p:nvPr>
        </p:nvSpPr>
        <p:spPr>
          <a:xfrm>
            <a:off x="5965921" y="3627627"/>
            <a:ext cx="1996894" cy="2055924"/>
          </a:xfrm>
          <a:prstGeom prst="roundRect">
            <a:avLst>
              <a:gd name="adj" fmla="val 5760"/>
            </a:avLst>
          </a:prstGeom>
          <a:pattFill prst="pct5">
            <a:fgClr>
              <a:schemeClr val="accent1"/>
            </a:fgClr>
            <a:bgClr>
              <a:schemeClr val="bg1"/>
            </a:bgClr>
          </a:pattFill>
          <a:effectLst/>
        </p:spPr>
        <p:txBody>
          <a:bodyPr wrap="square">
            <a:noAutofit/>
          </a:bodyPr>
          <a:lstStyle>
            <a:lvl1pPr marL="0" indent="0">
              <a:buNone/>
              <a:defRPr sz="1300" b="0" i="0" strike="noStrike">
                <a:ln>
                  <a:noFill/>
                </a:ln>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US"/>
          </a:p>
        </p:txBody>
      </p:sp>
    </p:spTree>
    <p:extLst>
      <p:ext uri="{BB962C8B-B14F-4D97-AF65-F5344CB8AC3E}">
        <p14:creationId xmlns:p14="http://schemas.microsoft.com/office/powerpoint/2010/main" val="517979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87EE599D-BBC8-9F1F-791B-7C9FB022DC3B}"/>
              </a:ext>
            </a:extLst>
          </p:cNvPr>
          <p:cNvSpPr/>
          <p:nvPr/>
        </p:nvSpPr>
        <p:spPr>
          <a:xfrm flipH="1">
            <a:off x="0" y="2"/>
            <a:ext cx="3565436" cy="6857999"/>
          </a:xfrm>
          <a:custGeom>
            <a:avLst/>
            <a:gdLst>
              <a:gd name="connsiteX0" fmla="*/ 3565436 w 3565436"/>
              <a:gd name="connsiteY0" fmla="*/ 0 h 6857999"/>
              <a:gd name="connsiteX1" fmla="*/ 2079666 w 3565436"/>
              <a:gd name="connsiteY1" fmla="*/ 0 h 6857999"/>
              <a:gd name="connsiteX2" fmla="*/ 2023837 w 3565436"/>
              <a:gd name="connsiteY2" fmla="*/ 28594 h 6857999"/>
              <a:gd name="connsiteX3" fmla="*/ 0 w 3565436"/>
              <a:gd name="connsiteY3" fmla="*/ 3428999 h 6857999"/>
              <a:gd name="connsiteX4" fmla="*/ 2023837 w 3565436"/>
              <a:gd name="connsiteY4" fmla="*/ 6829404 h 6857999"/>
              <a:gd name="connsiteX5" fmla="*/ 2079668 w 3565436"/>
              <a:gd name="connsiteY5" fmla="*/ 6857999 h 6857999"/>
              <a:gd name="connsiteX6" fmla="*/ 3565436 w 3565436"/>
              <a:gd name="connsiteY6" fmla="*/ 6857999 h 6857999"/>
              <a:gd name="connsiteX7" fmla="*/ 3565436 w 3565436"/>
              <a:gd name="connsiteY7" fmla="*/ 6571909 h 6857999"/>
              <a:gd name="connsiteX8" fmla="*/ 3544303 w 3565436"/>
              <a:gd name="connsiteY8" fmla="*/ 6570302 h 6857999"/>
              <a:gd name="connsiteX9" fmla="*/ 709544 w 3565436"/>
              <a:gd name="connsiteY9" fmla="*/ 3428999 h 6857999"/>
              <a:gd name="connsiteX10" fmla="*/ 3544303 w 3565436"/>
              <a:gd name="connsiteY10" fmla="*/ 287696 h 6857999"/>
              <a:gd name="connsiteX11" fmla="*/ 3565436 w 3565436"/>
              <a:gd name="connsiteY11" fmla="*/ 28608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5436" h="6857999">
                <a:moveTo>
                  <a:pt x="3565436" y="0"/>
                </a:moveTo>
                <a:lnTo>
                  <a:pt x="2079666" y="0"/>
                </a:lnTo>
                <a:lnTo>
                  <a:pt x="2023837" y="28594"/>
                </a:lnTo>
                <a:cubicBezTo>
                  <a:pt x="818349" y="683455"/>
                  <a:pt x="0" y="1960659"/>
                  <a:pt x="0" y="3428999"/>
                </a:cubicBezTo>
                <a:cubicBezTo>
                  <a:pt x="0" y="4897339"/>
                  <a:pt x="818349" y="6174544"/>
                  <a:pt x="2023837" y="6829404"/>
                </a:cubicBezTo>
                <a:lnTo>
                  <a:pt x="2079668" y="6857999"/>
                </a:lnTo>
                <a:lnTo>
                  <a:pt x="3565436" y="6857999"/>
                </a:lnTo>
                <a:lnTo>
                  <a:pt x="3565436" y="6571909"/>
                </a:lnTo>
                <a:lnTo>
                  <a:pt x="3544303" y="6570302"/>
                </a:lnTo>
                <a:cubicBezTo>
                  <a:pt x="1952061" y="6408601"/>
                  <a:pt x="709544" y="5063903"/>
                  <a:pt x="709544" y="3428999"/>
                </a:cubicBezTo>
                <a:cubicBezTo>
                  <a:pt x="709544" y="1794096"/>
                  <a:pt x="1952061" y="449397"/>
                  <a:pt x="3544303" y="287696"/>
                </a:cubicBezTo>
                <a:lnTo>
                  <a:pt x="3565436" y="286089"/>
                </a:lnTo>
                <a:close/>
              </a:path>
            </a:pathLst>
          </a:custGeom>
          <a:gradFill>
            <a:gsLst>
              <a:gs pos="0">
                <a:schemeClr val="accent3"/>
              </a:gs>
              <a:gs pos="100000">
                <a:schemeClr val="accent3">
                  <a:lumMod val="60000"/>
                  <a:lumOff val="40000"/>
                  <a:alpha val="0"/>
                </a:schemeClr>
              </a:gs>
            </a:gsLst>
            <a:lin ang="16200000" scaled="1"/>
          </a:gradFill>
          <a:ln>
            <a:noFill/>
          </a:ln>
          <a:effectLst>
            <a:outerShdw blurRad="1168400" dist="10668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C71EE86A-B7FF-A8AA-23D2-BB71C377E493}"/>
              </a:ext>
            </a:extLst>
          </p:cNvPr>
          <p:cNvSpPr/>
          <p:nvPr/>
        </p:nvSpPr>
        <p:spPr>
          <a:xfrm flipH="1">
            <a:off x="0" y="180522"/>
            <a:ext cx="2961186" cy="6496961"/>
          </a:xfrm>
          <a:custGeom>
            <a:avLst/>
            <a:gdLst>
              <a:gd name="connsiteX0" fmla="*/ 2961186 w 2961186"/>
              <a:gd name="connsiteY0" fmla="*/ 0 h 6496961"/>
              <a:gd name="connsiteX1" fmla="*/ 2929289 w 2961186"/>
              <a:gd name="connsiteY1" fmla="*/ 2425 h 6496961"/>
              <a:gd name="connsiteX2" fmla="*/ 0 w 2961186"/>
              <a:gd name="connsiteY2" fmla="*/ 3248480 h 6496961"/>
              <a:gd name="connsiteX3" fmla="*/ 2929289 w 2961186"/>
              <a:gd name="connsiteY3" fmla="*/ 6494535 h 6496961"/>
              <a:gd name="connsiteX4" fmla="*/ 2961186 w 2961186"/>
              <a:gd name="connsiteY4" fmla="*/ 6496961 h 6496961"/>
              <a:gd name="connsiteX5" fmla="*/ 2961186 w 2961186"/>
              <a:gd name="connsiteY5" fmla="*/ 5894475 h 6496961"/>
              <a:gd name="connsiteX6" fmla="*/ 2725968 w 2961186"/>
              <a:gd name="connsiteY6" fmla="*/ 5858577 h 6496961"/>
              <a:gd name="connsiteX7" fmla="*/ 598677 w 2961186"/>
              <a:gd name="connsiteY7" fmla="*/ 3248480 h 6496961"/>
              <a:gd name="connsiteX8" fmla="*/ 2725968 w 2961186"/>
              <a:gd name="connsiteY8" fmla="*/ 638384 h 6496961"/>
              <a:gd name="connsiteX9" fmla="*/ 2961186 w 2961186"/>
              <a:gd name="connsiteY9" fmla="*/ 602485 h 64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1186" h="6496961">
                <a:moveTo>
                  <a:pt x="2961186" y="0"/>
                </a:moveTo>
                <a:lnTo>
                  <a:pt x="2929289" y="2425"/>
                </a:lnTo>
                <a:cubicBezTo>
                  <a:pt x="1283951" y="169518"/>
                  <a:pt x="0" y="1559058"/>
                  <a:pt x="0" y="3248480"/>
                </a:cubicBezTo>
                <a:cubicBezTo>
                  <a:pt x="0" y="4937902"/>
                  <a:pt x="1283951" y="6327442"/>
                  <a:pt x="2929289" y="6494535"/>
                </a:cubicBezTo>
                <a:lnTo>
                  <a:pt x="2961186" y="6496961"/>
                </a:lnTo>
                <a:lnTo>
                  <a:pt x="2961186" y="5894475"/>
                </a:lnTo>
                <a:lnTo>
                  <a:pt x="2725968" y="5858577"/>
                </a:lnTo>
                <a:cubicBezTo>
                  <a:pt x="1511925" y="5610148"/>
                  <a:pt x="598677" y="4535964"/>
                  <a:pt x="598677" y="3248480"/>
                </a:cubicBezTo>
                <a:cubicBezTo>
                  <a:pt x="598677" y="1960997"/>
                  <a:pt x="1511925" y="886813"/>
                  <a:pt x="2725968" y="638384"/>
                </a:cubicBezTo>
                <a:lnTo>
                  <a:pt x="2961186" y="602485"/>
                </a:lnTo>
                <a:close/>
              </a:path>
            </a:pathLst>
          </a:custGeom>
          <a:gradFill flip="none" rotWithShape="1">
            <a:gsLst>
              <a:gs pos="0">
                <a:schemeClr val="accent3"/>
              </a:gs>
              <a:gs pos="100000">
                <a:schemeClr val="accent3">
                  <a:lumMod val="60000"/>
                  <a:lumOff val="40000"/>
                  <a:alpha val="0"/>
                </a:schemeClr>
              </a:gs>
            </a:gsLst>
            <a:lin ang="8100000" scaled="1"/>
            <a:tileRect/>
          </a:gradFill>
          <a:ln>
            <a:noFill/>
          </a:ln>
          <a:effectLst>
            <a:outerShdw blurRad="1168400" dist="10668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BC549705-11DB-6B0F-9D63-D2DC2C9C7979}"/>
              </a:ext>
            </a:extLst>
          </p:cNvPr>
          <p:cNvSpPr/>
          <p:nvPr/>
        </p:nvSpPr>
        <p:spPr>
          <a:xfrm rot="2700000" flipH="1">
            <a:off x="884286" y="946485"/>
            <a:ext cx="4570040" cy="4570050"/>
          </a:xfrm>
          <a:prstGeom prst="ellipse">
            <a:avLst/>
          </a:prstGeom>
          <a:solidFill>
            <a:schemeClr val="bg1"/>
          </a:solidFill>
          <a:ln>
            <a:noFill/>
          </a:ln>
          <a:effectLst>
            <a:outerShdw blurRad="2286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Picture Placeholder 10">
            <a:extLst>
              <a:ext uri="{FF2B5EF4-FFF2-40B4-BE49-F238E27FC236}">
                <a16:creationId xmlns:a16="http://schemas.microsoft.com/office/drawing/2014/main" id="{A413044C-9F02-590F-0144-7011F7254E36}"/>
              </a:ext>
            </a:extLst>
          </p:cNvPr>
          <p:cNvSpPr>
            <a:spLocks noGrp="1"/>
          </p:cNvSpPr>
          <p:nvPr>
            <p:ph type="pic" sz="quarter" idx="11"/>
          </p:nvPr>
        </p:nvSpPr>
        <p:spPr>
          <a:xfrm flipH="1">
            <a:off x="1149461" y="1211662"/>
            <a:ext cx="4039690" cy="4039690"/>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14" name="Picture Placeholder 10">
            <a:extLst>
              <a:ext uri="{FF2B5EF4-FFF2-40B4-BE49-F238E27FC236}">
                <a16:creationId xmlns:a16="http://schemas.microsoft.com/office/drawing/2014/main" id="{115810A6-3A84-43B1-B6C0-EAD7DE7026D1}"/>
              </a:ext>
            </a:extLst>
          </p:cNvPr>
          <p:cNvSpPr>
            <a:spLocks noGrp="1"/>
          </p:cNvSpPr>
          <p:nvPr>
            <p:ph type="pic" sz="quarter" idx="12"/>
          </p:nvPr>
        </p:nvSpPr>
        <p:spPr>
          <a:xfrm flipH="1">
            <a:off x="3169307" y="4833148"/>
            <a:ext cx="788208" cy="788208"/>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pic>
        <p:nvPicPr>
          <p:cNvPr id="2" name="Graphic 1">
            <a:extLst>
              <a:ext uri="{FF2B5EF4-FFF2-40B4-BE49-F238E27FC236}">
                <a16:creationId xmlns:a16="http://schemas.microsoft.com/office/drawing/2014/main" id="{F88B76EC-3CB7-A6C4-8EC5-8AD9DA82C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4040811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E6FDC2F-BC41-D72D-BE77-3A1B297E5AA1}"/>
              </a:ext>
            </a:extLst>
          </p:cNvPr>
          <p:cNvSpPr/>
          <p:nvPr/>
        </p:nvSpPr>
        <p:spPr>
          <a:xfrm>
            <a:off x="0" y="3935104"/>
            <a:ext cx="12192000" cy="2922895"/>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407F438-7E6C-4D59-883F-A052EF76F5DA}"/>
              </a:ext>
            </a:extLst>
          </p:cNvPr>
          <p:cNvSpPr>
            <a:spLocks noGrp="1"/>
          </p:cNvSpPr>
          <p:nvPr>
            <p:ph type="pic" sz="quarter" idx="11"/>
          </p:nvPr>
        </p:nvSpPr>
        <p:spPr>
          <a:xfrm flipH="1">
            <a:off x="2249795" y="2415615"/>
            <a:ext cx="2476723" cy="3236686"/>
          </a:xfrm>
          <a:prstGeom prst="rect">
            <a:avLst/>
          </a:pr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14" name="Picture Placeholder 10">
            <a:extLst>
              <a:ext uri="{FF2B5EF4-FFF2-40B4-BE49-F238E27FC236}">
                <a16:creationId xmlns:a16="http://schemas.microsoft.com/office/drawing/2014/main" id="{7BC04C5F-D1BD-4CED-A3A1-D4A29D14197F}"/>
              </a:ext>
            </a:extLst>
          </p:cNvPr>
          <p:cNvSpPr>
            <a:spLocks noGrp="1"/>
          </p:cNvSpPr>
          <p:nvPr>
            <p:ph type="pic" sz="quarter" idx="12"/>
          </p:nvPr>
        </p:nvSpPr>
        <p:spPr>
          <a:xfrm flipH="1">
            <a:off x="5162327" y="2415615"/>
            <a:ext cx="2476723" cy="3236686"/>
          </a:xfrm>
          <a:prstGeom prst="rect">
            <a:avLst/>
          </a:pr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19" name="Picture Placeholder 10">
            <a:extLst>
              <a:ext uri="{FF2B5EF4-FFF2-40B4-BE49-F238E27FC236}">
                <a16:creationId xmlns:a16="http://schemas.microsoft.com/office/drawing/2014/main" id="{9587D012-720C-4C52-B135-7A96EF2E5F62}"/>
              </a:ext>
            </a:extLst>
          </p:cNvPr>
          <p:cNvSpPr>
            <a:spLocks noGrp="1"/>
          </p:cNvSpPr>
          <p:nvPr>
            <p:ph type="pic" sz="quarter" idx="13"/>
          </p:nvPr>
        </p:nvSpPr>
        <p:spPr>
          <a:xfrm flipH="1">
            <a:off x="8074853" y="1950942"/>
            <a:ext cx="2476723" cy="3236686"/>
          </a:xfrm>
          <a:prstGeom prst="rect">
            <a:avLst/>
          </a:pr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29" name="TextBox 28">
            <a:extLst>
              <a:ext uri="{FF2B5EF4-FFF2-40B4-BE49-F238E27FC236}">
                <a16:creationId xmlns:a16="http://schemas.microsoft.com/office/drawing/2014/main" id="{EE389EC3-D630-596B-87F6-94DBAFF98C71}"/>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cxnSp>
        <p:nvCxnSpPr>
          <p:cNvPr id="30" name="Straight Connector 29">
            <a:extLst>
              <a:ext uri="{FF2B5EF4-FFF2-40B4-BE49-F238E27FC236}">
                <a16:creationId xmlns:a16="http://schemas.microsoft.com/office/drawing/2014/main" id="{6F8C8902-39C3-F228-4CB6-B11DDC05E418}"/>
              </a:ext>
            </a:extLst>
          </p:cNvPr>
          <p:cNvCxnSpPr>
            <a:cxnSpLocks/>
          </p:cNvCxnSpPr>
          <p:nvPr/>
        </p:nvCxnSpPr>
        <p:spPr>
          <a:xfrm>
            <a:off x="426509" y="3935104"/>
            <a:ext cx="0" cy="29228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686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sp>
        <p:nvSpPr>
          <p:cNvPr id="90" name="Freeform: Shape 10">
            <a:extLst>
              <a:ext uri="{FF2B5EF4-FFF2-40B4-BE49-F238E27FC236}">
                <a16:creationId xmlns:a16="http://schemas.microsoft.com/office/drawing/2014/main" id="{3D6776AA-AB3F-196A-7743-1C08BA74762A}"/>
              </a:ext>
            </a:extLst>
          </p:cNvPr>
          <p:cNvSpPr/>
          <p:nvPr/>
        </p:nvSpPr>
        <p:spPr>
          <a:xfrm flipV="1">
            <a:off x="0" y="-4797"/>
            <a:ext cx="12192000" cy="3246968"/>
          </a:xfrm>
          <a:custGeom>
            <a:avLst/>
            <a:gdLst>
              <a:gd name="connsiteX0" fmla="*/ 18987672 w 19477038"/>
              <a:gd name="connsiteY0" fmla="*/ 523 h 6690230"/>
              <a:gd name="connsiteX1" fmla="*/ 19473174 w 19477038"/>
              <a:gd name="connsiteY1" fmla="*/ 13631 h 6690230"/>
              <a:gd name="connsiteX2" fmla="*/ 19477038 w 19477038"/>
              <a:gd name="connsiteY2" fmla="*/ 13832 h 6690230"/>
              <a:gd name="connsiteX3" fmla="*/ 19477038 w 19477038"/>
              <a:gd name="connsiteY3" fmla="*/ 6690230 h 6690230"/>
              <a:gd name="connsiteX4" fmla="*/ 0 w 19477038"/>
              <a:gd name="connsiteY4" fmla="*/ 6690230 h 6690230"/>
              <a:gd name="connsiteX5" fmla="*/ 0 w 19477038"/>
              <a:gd name="connsiteY5" fmla="*/ 5183218 h 6690230"/>
              <a:gd name="connsiteX6" fmla="*/ 32446 w 19477038"/>
              <a:gd name="connsiteY6" fmla="*/ 5165116 h 6690230"/>
              <a:gd name="connsiteX7" fmla="*/ 4975878 w 19477038"/>
              <a:gd name="connsiteY7" fmla="*/ 5001203 h 6690230"/>
              <a:gd name="connsiteX8" fmla="*/ 12394641 w 19477038"/>
              <a:gd name="connsiteY8" fmla="*/ 2224355 h 6690230"/>
              <a:gd name="connsiteX9" fmla="*/ 18987672 w 19477038"/>
              <a:gd name="connsiteY9" fmla="*/ 523 h 669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7038" h="6690230">
                <a:moveTo>
                  <a:pt x="18987672" y="523"/>
                </a:moveTo>
                <a:cubicBezTo>
                  <a:pt x="19179020" y="2178"/>
                  <a:pt x="19342976" y="7555"/>
                  <a:pt x="19473174" y="13631"/>
                </a:cubicBezTo>
                <a:lnTo>
                  <a:pt x="19477038" y="13832"/>
                </a:lnTo>
                <a:lnTo>
                  <a:pt x="19477038" y="6690230"/>
                </a:lnTo>
                <a:lnTo>
                  <a:pt x="0" y="6690230"/>
                </a:lnTo>
                <a:lnTo>
                  <a:pt x="0" y="5183218"/>
                </a:lnTo>
                <a:lnTo>
                  <a:pt x="32446" y="5165116"/>
                </a:lnTo>
                <a:cubicBezTo>
                  <a:pt x="1747317" y="4288331"/>
                  <a:pt x="3743330" y="4427596"/>
                  <a:pt x="4975878" y="5001203"/>
                </a:cubicBezTo>
                <a:cubicBezTo>
                  <a:pt x="8497443" y="6636722"/>
                  <a:pt x="10023454" y="4907074"/>
                  <a:pt x="12394641" y="2224355"/>
                </a:cubicBezTo>
                <a:cubicBezTo>
                  <a:pt x="14173031" y="212317"/>
                  <a:pt x="17456892" y="-12713"/>
                  <a:pt x="18987672" y="523"/>
                </a:cubicBezTo>
                <a:close/>
              </a:path>
            </a:pathLst>
          </a:cu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a:extLst>
              <a:ext uri="{FF2B5EF4-FFF2-40B4-BE49-F238E27FC236}">
                <a16:creationId xmlns:a16="http://schemas.microsoft.com/office/drawing/2014/main" id="{5A327808-787B-EEE7-2828-E9A91BF06557}"/>
              </a:ext>
            </a:extLst>
          </p:cNvPr>
          <p:cNvGrpSpPr/>
          <p:nvPr/>
        </p:nvGrpSpPr>
        <p:grpSpPr>
          <a:xfrm flipH="1">
            <a:off x="1929489" y="2188195"/>
            <a:ext cx="3134315" cy="1937675"/>
            <a:chOff x="5381877" y="3359148"/>
            <a:chExt cx="3134315" cy="1937675"/>
          </a:xfrm>
        </p:grpSpPr>
        <p:sp>
          <p:nvSpPr>
            <p:cNvPr id="12" name="Rectangle: Rounded Corners 46">
              <a:extLst>
                <a:ext uri="{FF2B5EF4-FFF2-40B4-BE49-F238E27FC236}">
                  <a16:creationId xmlns:a16="http://schemas.microsoft.com/office/drawing/2014/main" id="{B7F68958-06C5-F062-7320-7BBA95E3BED4}"/>
                </a:ext>
              </a:extLst>
            </p:cNvPr>
            <p:cNvSpPr/>
            <p:nvPr/>
          </p:nvSpPr>
          <p:spPr>
            <a:xfrm>
              <a:off x="5381877" y="3359148"/>
              <a:ext cx="3134315" cy="1740739"/>
            </a:xfrm>
            <a:prstGeom prst="roundRect">
              <a:avLst>
                <a:gd name="adj" fmla="val 14161"/>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17" name="Isosceles Triangle 92">
              <a:extLst>
                <a:ext uri="{FF2B5EF4-FFF2-40B4-BE49-F238E27FC236}">
                  <a16:creationId xmlns:a16="http://schemas.microsoft.com/office/drawing/2014/main" id="{D68EB945-9D43-0306-3B60-67FBCAC2168C}"/>
                </a:ext>
              </a:extLst>
            </p:cNvPr>
            <p:cNvSpPr/>
            <p:nvPr/>
          </p:nvSpPr>
          <p:spPr>
            <a:xfrm rot="10800000">
              <a:off x="5660224" y="5076296"/>
              <a:ext cx="289271" cy="220527"/>
            </a:xfrm>
            <a:prstGeom prst="triangle">
              <a:avLst/>
            </a:prstGeom>
            <a:solidFill>
              <a:schemeClr val="bg1"/>
            </a:solidFill>
            <a:ln>
              <a:noFill/>
            </a:ln>
            <a:effectLst>
              <a:outerShdw blurRad="635000" dist="3175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DM Sans 14pt" pitchFamily="2" charset="77"/>
              </a:endParaRPr>
            </a:p>
          </p:txBody>
        </p:sp>
      </p:grpSp>
      <p:grpSp>
        <p:nvGrpSpPr>
          <p:cNvPr id="41" name="Group 40">
            <a:extLst>
              <a:ext uri="{FF2B5EF4-FFF2-40B4-BE49-F238E27FC236}">
                <a16:creationId xmlns:a16="http://schemas.microsoft.com/office/drawing/2014/main" id="{173A1C62-2877-EE50-6D9B-9FE5FB19BA10}"/>
              </a:ext>
            </a:extLst>
          </p:cNvPr>
          <p:cNvGrpSpPr/>
          <p:nvPr/>
        </p:nvGrpSpPr>
        <p:grpSpPr>
          <a:xfrm>
            <a:off x="6543439" y="1520262"/>
            <a:ext cx="3134315" cy="1937675"/>
            <a:chOff x="5381877" y="3359148"/>
            <a:chExt cx="3134315" cy="1937675"/>
          </a:xfrm>
        </p:grpSpPr>
        <p:sp>
          <p:nvSpPr>
            <p:cNvPr id="42" name="Rectangle: Rounded Corners 46">
              <a:extLst>
                <a:ext uri="{FF2B5EF4-FFF2-40B4-BE49-F238E27FC236}">
                  <a16:creationId xmlns:a16="http://schemas.microsoft.com/office/drawing/2014/main" id="{2C9FA01C-AB70-261C-FFB6-D43B8AF1DF17}"/>
                </a:ext>
              </a:extLst>
            </p:cNvPr>
            <p:cNvSpPr/>
            <p:nvPr/>
          </p:nvSpPr>
          <p:spPr>
            <a:xfrm>
              <a:off x="5381877" y="3359148"/>
              <a:ext cx="3134315" cy="1740739"/>
            </a:xfrm>
            <a:prstGeom prst="roundRect">
              <a:avLst>
                <a:gd name="adj" fmla="val 14161"/>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43" name="Isosceles Triangle 92">
              <a:extLst>
                <a:ext uri="{FF2B5EF4-FFF2-40B4-BE49-F238E27FC236}">
                  <a16:creationId xmlns:a16="http://schemas.microsoft.com/office/drawing/2014/main" id="{9F828893-8F73-0243-91EC-9A0D1BA3D925}"/>
                </a:ext>
              </a:extLst>
            </p:cNvPr>
            <p:cNvSpPr/>
            <p:nvPr/>
          </p:nvSpPr>
          <p:spPr>
            <a:xfrm rot="10800000">
              <a:off x="5660224" y="5076296"/>
              <a:ext cx="289271" cy="220527"/>
            </a:xfrm>
            <a:prstGeom prst="triangle">
              <a:avLst/>
            </a:prstGeom>
            <a:solidFill>
              <a:schemeClr val="bg1"/>
            </a:solidFill>
            <a:ln>
              <a:noFill/>
            </a:ln>
            <a:effectLst>
              <a:outerShdw blurRad="635000" dist="3175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DM Sans 14pt" pitchFamily="2" charset="77"/>
              </a:endParaRPr>
            </a:p>
          </p:txBody>
        </p:sp>
      </p:grpSp>
      <p:grpSp>
        <p:nvGrpSpPr>
          <p:cNvPr id="46" name="Group 45">
            <a:extLst>
              <a:ext uri="{FF2B5EF4-FFF2-40B4-BE49-F238E27FC236}">
                <a16:creationId xmlns:a16="http://schemas.microsoft.com/office/drawing/2014/main" id="{145EE43D-965D-3A64-1A13-412E3ECD113C}"/>
              </a:ext>
            </a:extLst>
          </p:cNvPr>
          <p:cNvGrpSpPr/>
          <p:nvPr/>
        </p:nvGrpSpPr>
        <p:grpSpPr>
          <a:xfrm>
            <a:off x="8426058" y="853742"/>
            <a:ext cx="1251696" cy="1257448"/>
            <a:chOff x="2494535" y="2148488"/>
            <a:chExt cx="681626" cy="684759"/>
          </a:xfrm>
        </p:grpSpPr>
        <p:sp>
          <p:nvSpPr>
            <p:cNvPr id="47" name="Oval 46">
              <a:extLst>
                <a:ext uri="{FF2B5EF4-FFF2-40B4-BE49-F238E27FC236}">
                  <a16:creationId xmlns:a16="http://schemas.microsoft.com/office/drawing/2014/main" id="{8FB6AD47-BAFB-F881-94F7-1D1319F03B11}"/>
                </a:ext>
              </a:extLst>
            </p:cNvPr>
            <p:cNvSpPr/>
            <p:nvPr/>
          </p:nvSpPr>
          <p:spPr>
            <a:xfrm>
              <a:off x="2494535" y="2148488"/>
              <a:ext cx="681626" cy="68475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sp>
          <p:nvSpPr>
            <p:cNvPr id="48" name="Oval 47">
              <a:extLst>
                <a:ext uri="{FF2B5EF4-FFF2-40B4-BE49-F238E27FC236}">
                  <a16:creationId xmlns:a16="http://schemas.microsoft.com/office/drawing/2014/main" id="{848834D9-6B59-E2CD-4FB1-655D9A2258BF}"/>
                </a:ext>
              </a:extLst>
            </p:cNvPr>
            <p:cNvSpPr/>
            <p:nvPr/>
          </p:nvSpPr>
          <p:spPr>
            <a:xfrm>
              <a:off x="2567193" y="2221478"/>
              <a:ext cx="536309" cy="5387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grpSp>
      <p:sp>
        <p:nvSpPr>
          <p:cNvPr id="67" name="Picture Placeholder 10">
            <a:extLst>
              <a:ext uri="{FF2B5EF4-FFF2-40B4-BE49-F238E27FC236}">
                <a16:creationId xmlns:a16="http://schemas.microsoft.com/office/drawing/2014/main" id="{EFAC7655-3AA6-E80F-04ED-2765248C0D25}"/>
              </a:ext>
            </a:extLst>
          </p:cNvPr>
          <p:cNvSpPr>
            <a:spLocks noGrp="1"/>
          </p:cNvSpPr>
          <p:nvPr>
            <p:ph type="pic" sz="quarter" idx="13"/>
          </p:nvPr>
        </p:nvSpPr>
        <p:spPr>
          <a:xfrm flipH="1">
            <a:off x="8632046" y="1061187"/>
            <a:ext cx="842550" cy="842550"/>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grpSp>
        <p:nvGrpSpPr>
          <p:cNvPr id="68" name="Group 67">
            <a:extLst>
              <a:ext uri="{FF2B5EF4-FFF2-40B4-BE49-F238E27FC236}">
                <a16:creationId xmlns:a16="http://schemas.microsoft.com/office/drawing/2014/main" id="{212AE468-1AE3-E65E-65AC-6711708B0382}"/>
              </a:ext>
            </a:extLst>
          </p:cNvPr>
          <p:cNvGrpSpPr/>
          <p:nvPr/>
        </p:nvGrpSpPr>
        <p:grpSpPr>
          <a:xfrm>
            <a:off x="3709304" y="1597876"/>
            <a:ext cx="1251696" cy="1257448"/>
            <a:chOff x="2494535" y="2148488"/>
            <a:chExt cx="681626" cy="684759"/>
          </a:xfrm>
        </p:grpSpPr>
        <p:sp>
          <p:nvSpPr>
            <p:cNvPr id="69" name="Oval 68">
              <a:extLst>
                <a:ext uri="{FF2B5EF4-FFF2-40B4-BE49-F238E27FC236}">
                  <a16:creationId xmlns:a16="http://schemas.microsoft.com/office/drawing/2014/main" id="{9D6B1E32-062E-8933-5FE5-659C39B43EAC}"/>
                </a:ext>
              </a:extLst>
            </p:cNvPr>
            <p:cNvSpPr/>
            <p:nvPr/>
          </p:nvSpPr>
          <p:spPr>
            <a:xfrm>
              <a:off x="2494535" y="2148488"/>
              <a:ext cx="681626" cy="68475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sp>
          <p:nvSpPr>
            <p:cNvPr id="70" name="Oval 69">
              <a:extLst>
                <a:ext uri="{FF2B5EF4-FFF2-40B4-BE49-F238E27FC236}">
                  <a16:creationId xmlns:a16="http://schemas.microsoft.com/office/drawing/2014/main" id="{E2A4663C-D0ED-C8DF-B73A-923705F134FA}"/>
                </a:ext>
              </a:extLst>
            </p:cNvPr>
            <p:cNvSpPr/>
            <p:nvPr/>
          </p:nvSpPr>
          <p:spPr>
            <a:xfrm>
              <a:off x="2567193" y="2221478"/>
              <a:ext cx="536309" cy="5387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grpSp>
      <p:sp>
        <p:nvSpPr>
          <p:cNvPr id="71" name="Picture Placeholder 10">
            <a:extLst>
              <a:ext uri="{FF2B5EF4-FFF2-40B4-BE49-F238E27FC236}">
                <a16:creationId xmlns:a16="http://schemas.microsoft.com/office/drawing/2014/main" id="{8ABF194E-6D9B-717B-261B-E3A79B651BFB}"/>
              </a:ext>
            </a:extLst>
          </p:cNvPr>
          <p:cNvSpPr>
            <a:spLocks noGrp="1"/>
          </p:cNvSpPr>
          <p:nvPr>
            <p:ph type="pic" sz="quarter" idx="14"/>
          </p:nvPr>
        </p:nvSpPr>
        <p:spPr>
          <a:xfrm flipH="1">
            <a:off x="3915292" y="1805321"/>
            <a:ext cx="842550" cy="842550"/>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grpSp>
        <p:nvGrpSpPr>
          <p:cNvPr id="72" name="Group 71">
            <a:extLst>
              <a:ext uri="{FF2B5EF4-FFF2-40B4-BE49-F238E27FC236}">
                <a16:creationId xmlns:a16="http://schemas.microsoft.com/office/drawing/2014/main" id="{04D9F439-8761-1D2D-8B14-92744BE90E26}"/>
              </a:ext>
            </a:extLst>
          </p:cNvPr>
          <p:cNvGrpSpPr/>
          <p:nvPr/>
        </p:nvGrpSpPr>
        <p:grpSpPr>
          <a:xfrm flipH="1">
            <a:off x="3579810" y="4242342"/>
            <a:ext cx="3134315" cy="1937675"/>
            <a:chOff x="5381877" y="3359148"/>
            <a:chExt cx="3134315" cy="1937675"/>
          </a:xfrm>
        </p:grpSpPr>
        <p:sp>
          <p:nvSpPr>
            <p:cNvPr id="73" name="Rectangle: Rounded Corners 46">
              <a:extLst>
                <a:ext uri="{FF2B5EF4-FFF2-40B4-BE49-F238E27FC236}">
                  <a16:creationId xmlns:a16="http://schemas.microsoft.com/office/drawing/2014/main" id="{D4DE0ECB-B5CC-40D1-D84A-45E00ACB0D8E}"/>
                </a:ext>
              </a:extLst>
            </p:cNvPr>
            <p:cNvSpPr/>
            <p:nvPr/>
          </p:nvSpPr>
          <p:spPr>
            <a:xfrm>
              <a:off x="5381877" y="3359148"/>
              <a:ext cx="3134315" cy="1740739"/>
            </a:xfrm>
            <a:prstGeom prst="roundRect">
              <a:avLst>
                <a:gd name="adj" fmla="val 14161"/>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74" name="Isosceles Triangle 92">
              <a:extLst>
                <a:ext uri="{FF2B5EF4-FFF2-40B4-BE49-F238E27FC236}">
                  <a16:creationId xmlns:a16="http://schemas.microsoft.com/office/drawing/2014/main" id="{EF7894A2-C326-F271-6AB5-504EBEB98194}"/>
                </a:ext>
              </a:extLst>
            </p:cNvPr>
            <p:cNvSpPr/>
            <p:nvPr/>
          </p:nvSpPr>
          <p:spPr>
            <a:xfrm rot="10800000">
              <a:off x="5660224" y="5076296"/>
              <a:ext cx="289271" cy="220527"/>
            </a:xfrm>
            <a:prstGeom prst="triangle">
              <a:avLst/>
            </a:prstGeom>
            <a:solidFill>
              <a:schemeClr val="bg1"/>
            </a:solidFill>
            <a:ln>
              <a:noFill/>
            </a:ln>
            <a:effectLst>
              <a:outerShdw blurRad="635000" dist="3175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DM Sans 14pt" pitchFamily="2" charset="77"/>
              </a:endParaRPr>
            </a:p>
          </p:txBody>
        </p:sp>
      </p:grpSp>
      <p:grpSp>
        <p:nvGrpSpPr>
          <p:cNvPr id="77" name="Group 76">
            <a:extLst>
              <a:ext uri="{FF2B5EF4-FFF2-40B4-BE49-F238E27FC236}">
                <a16:creationId xmlns:a16="http://schemas.microsoft.com/office/drawing/2014/main" id="{D416FE2E-6F8D-01B1-2ABE-99DA52A56EC6}"/>
              </a:ext>
            </a:extLst>
          </p:cNvPr>
          <p:cNvGrpSpPr/>
          <p:nvPr/>
        </p:nvGrpSpPr>
        <p:grpSpPr>
          <a:xfrm>
            <a:off x="5359625" y="3652023"/>
            <a:ext cx="1251696" cy="1257448"/>
            <a:chOff x="2494535" y="2148488"/>
            <a:chExt cx="681626" cy="684759"/>
          </a:xfrm>
        </p:grpSpPr>
        <p:sp>
          <p:nvSpPr>
            <p:cNvPr id="78" name="Oval 77">
              <a:extLst>
                <a:ext uri="{FF2B5EF4-FFF2-40B4-BE49-F238E27FC236}">
                  <a16:creationId xmlns:a16="http://schemas.microsoft.com/office/drawing/2014/main" id="{2A909BBE-D9C3-DD01-3F9D-363ADC007D44}"/>
                </a:ext>
              </a:extLst>
            </p:cNvPr>
            <p:cNvSpPr/>
            <p:nvPr/>
          </p:nvSpPr>
          <p:spPr>
            <a:xfrm>
              <a:off x="2494535" y="2148488"/>
              <a:ext cx="681626" cy="68475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sp>
          <p:nvSpPr>
            <p:cNvPr id="79" name="Oval 78">
              <a:extLst>
                <a:ext uri="{FF2B5EF4-FFF2-40B4-BE49-F238E27FC236}">
                  <a16:creationId xmlns:a16="http://schemas.microsoft.com/office/drawing/2014/main" id="{E7BB062F-D60A-EF01-DCB9-4A31411CDC8A}"/>
                </a:ext>
              </a:extLst>
            </p:cNvPr>
            <p:cNvSpPr/>
            <p:nvPr/>
          </p:nvSpPr>
          <p:spPr>
            <a:xfrm>
              <a:off x="2567193" y="2221478"/>
              <a:ext cx="536309" cy="5387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grpSp>
      <p:sp>
        <p:nvSpPr>
          <p:cNvPr id="80" name="Picture Placeholder 10">
            <a:extLst>
              <a:ext uri="{FF2B5EF4-FFF2-40B4-BE49-F238E27FC236}">
                <a16:creationId xmlns:a16="http://schemas.microsoft.com/office/drawing/2014/main" id="{693E164F-7ED0-06F7-A577-EFD067B879DA}"/>
              </a:ext>
            </a:extLst>
          </p:cNvPr>
          <p:cNvSpPr>
            <a:spLocks noGrp="1"/>
          </p:cNvSpPr>
          <p:nvPr>
            <p:ph type="pic" sz="quarter" idx="15"/>
          </p:nvPr>
        </p:nvSpPr>
        <p:spPr>
          <a:xfrm flipH="1">
            <a:off x="5565613" y="3859468"/>
            <a:ext cx="842550" cy="842550"/>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grpSp>
        <p:nvGrpSpPr>
          <p:cNvPr id="81" name="Group 80">
            <a:extLst>
              <a:ext uri="{FF2B5EF4-FFF2-40B4-BE49-F238E27FC236}">
                <a16:creationId xmlns:a16="http://schemas.microsoft.com/office/drawing/2014/main" id="{CDE078EF-901F-4A51-718F-38223E090EAE}"/>
              </a:ext>
            </a:extLst>
          </p:cNvPr>
          <p:cNvGrpSpPr/>
          <p:nvPr/>
        </p:nvGrpSpPr>
        <p:grpSpPr>
          <a:xfrm>
            <a:off x="7630501" y="3537330"/>
            <a:ext cx="3134315" cy="1937675"/>
            <a:chOff x="5381877" y="3359148"/>
            <a:chExt cx="3134315" cy="1937675"/>
          </a:xfrm>
        </p:grpSpPr>
        <p:sp>
          <p:nvSpPr>
            <p:cNvPr id="82" name="Rectangle: Rounded Corners 46">
              <a:extLst>
                <a:ext uri="{FF2B5EF4-FFF2-40B4-BE49-F238E27FC236}">
                  <a16:creationId xmlns:a16="http://schemas.microsoft.com/office/drawing/2014/main" id="{4E09816F-BD3C-B556-1C65-6D6740665829}"/>
                </a:ext>
              </a:extLst>
            </p:cNvPr>
            <p:cNvSpPr/>
            <p:nvPr/>
          </p:nvSpPr>
          <p:spPr>
            <a:xfrm>
              <a:off x="5381877" y="3359148"/>
              <a:ext cx="3134315" cy="1740739"/>
            </a:xfrm>
            <a:prstGeom prst="roundRect">
              <a:avLst>
                <a:gd name="adj" fmla="val 14161"/>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83" name="Isosceles Triangle 92">
              <a:extLst>
                <a:ext uri="{FF2B5EF4-FFF2-40B4-BE49-F238E27FC236}">
                  <a16:creationId xmlns:a16="http://schemas.microsoft.com/office/drawing/2014/main" id="{2CB3BE7E-C8EC-2EDD-FD97-46E83E247EB5}"/>
                </a:ext>
              </a:extLst>
            </p:cNvPr>
            <p:cNvSpPr/>
            <p:nvPr/>
          </p:nvSpPr>
          <p:spPr>
            <a:xfrm rot="10800000">
              <a:off x="5660224" y="5076296"/>
              <a:ext cx="289271" cy="220527"/>
            </a:xfrm>
            <a:prstGeom prst="triangle">
              <a:avLst/>
            </a:prstGeom>
            <a:solidFill>
              <a:schemeClr val="bg1"/>
            </a:solidFill>
            <a:ln>
              <a:noFill/>
            </a:ln>
            <a:effectLst>
              <a:outerShdw blurRad="635000" dist="3175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DM Sans 14pt" pitchFamily="2" charset="77"/>
              </a:endParaRPr>
            </a:p>
          </p:txBody>
        </p:sp>
      </p:grpSp>
      <p:grpSp>
        <p:nvGrpSpPr>
          <p:cNvPr id="86" name="Group 85">
            <a:extLst>
              <a:ext uri="{FF2B5EF4-FFF2-40B4-BE49-F238E27FC236}">
                <a16:creationId xmlns:a16="http://schemas.microsoft.com/office/drawing/2014/main" id="{62D40F49-6C96-74DF-7AEB-E062C13CDEFE}"/>
              </a:ext>
            </a:extLst>
          </p:cNvPr>
          <p:cNvGrpSpPr/>
          <p:nvPr/>
        </p:nvGrpSpPr>
        <p:grpSpPr>
          <a:xfrm>
            <a:off x="9513120" y="2870810"/>
            <a:ext cx="1251696" cy="1257448"/>
            <a:chOff x="2494535" y="2148488"/>
            <a:chExt cx="681626" cy="684759"/>
          </a:xfrm>
        </p:grpSpPr>
        <p:sp>
          <p:nvSpPr>
            <p:cNvPr id="87" name="Oval 86">
              <a:extLst>
                <a:ext uri="{FF2B5EF4-FFF2-40B4-BE49-F238E27FC236}">
                  <a16:creationId xmlns:a16="http://schemas.microsoft.com/office/drawing/2014/main" id="{3723082A-6785-AB3B-ECC2-E956DFBFF1A1}"/>
                </a:ext>
              </a:extLst>
            </p:cNvPr>
            <p:cNvSpPr/>
            <p:nvPr/>
          </p:nvSpPr>
          <p:spPr>
            <a:xfrm>
              <a:off x="2494535" y="2148488"/>
              <a:ext cx="681626" cy="68475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sp>
          <p:nvSpPr>
            <p:cNvPr id="88" name="Oval 87">
              <a:extLst>
                <a:ext uri="{FF2B5EF4-FFF2-40B4-BE49-F238E27FC236}">
                  <a16:creationId xmlns:a16="http://schemas.microsoft.com/office/drawing/2014/main" id="{05A42435-69EA-2749-AD7B-B9D417098096}"/>
                </a:ext>
              </a:extLst>
            </p:cNvPr>
            <p:cNvSpPr/>
            <p:nvPr/>
          </p:nvSpPr>
          <p:spPr>
            <a:xfrm>
              <a:off x="2567193" y="2221478"/>
              <a:ext cx="536309" cy="5387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grpSp>
      <p:sp>
        <p:nvSpPr>
          <p:cNvPr id="89" name="Picture Placeholder 10">
            <a:extLst>
              <a:ext uri="{FF2B5EF4-FFF2-40B4-BE49-F238E27FC236}">
                <a16:creationId xmlns:a16="http://schemas.microsoft.com/office/drawing/2014/main" id="{96674F3C-E457-DF03-E0F9-F8FFC8F4B237}"/>
              </a:ext>
            </a:extLst>
          </p:cNvPr>
          <p:cNvSpPr>
            <a:spLocks noGrp="1"/>
          </p:cNvSpPr>
          <p:nvPr>
            <p:ph type="pic" sz="quarter" idx="16"/>
          </p:nvPr>
        </p:nvSpPr>
        <p:spPr>
          <a:xfrm flipH="1">
            <a:off x="9719108" y="3078255"/>
            <a:ext cx="842550" cy="842550"/>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4120420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sp>
        <p:nvSpPr>
          <p:cNvPr id="8" name="Freeform: Shape 10">
            <a:extLst>
              <a:ext uri="{FF2B5EF4-FFF2-40B4-BE49-F238E27FC236}">
                <a16:creationId xmlns:a16="http://schemas.microsoft.com/office/drawing/2014/main" id="{B348CB66-17EB-7CE3-43F6-7E26183AD463}"/>
              </a:ext>
            </a:extLst>
          </p:cNvPr>
          <p:cNvSpPr/>
          <p:nvPr/>
        </p:nvSpPr>
        <p:spPr>
          <a:xfrm flipH="1">
            <a:off x="0" y="0"/>
            <a:ext cx="12192000"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Shape 10">
            <a:extLst>
              <a:ext uri="{FF2B5EF4-FFF2-40B4-BE49-F238E27FC236}">
                <a16:creationId xmlns:a16="http://schemas.microsoft.com/office/drawing/2014/main" id="{5BAF451F-774C-C0B5-327E-9242C879F16F}"/>
              </a:ext>
            </a:extLst>
          </p:cNvPr>
          <p:cNvSpPr/>
          <p:nvPr/>
        </p:nvSpPr>
        <p:spPr>
          <a:xfrm flipH="1" flipV="1">
            <a:off x="0" y="4685"/>
            <a:ext cx="12192000" cy="5683551"/>
          </a:xfrm>
          <a:custGeom>
            <a:avLst/>
            <a:gdLst>
              <a:gd name="connsiteX0" fmla="*/ 18987672 w 19477038"/>
              <a:gd name="connsiteY0" fmla="*/ 523 h 6690230"/>
              <a:gd name="connsiteX1" fmla="*/ 19473174 w 19477038"/>
              <a:gd name="connsiteY1" fmla="*/ 13631 h 6690230"/>
              <a:gd name="connsiteX2" fmla="*/ 19477038 w 19477038"/>
              <a:gd name="connsiteY2" fmla="*/ 13832 h 6690230"/>
              <a:gd name="connsiteX3" fmla="*/ 19477038 w 19477038"/>
              <a:gd name="connsiteY3" fmla="*/ 6690230 h 6690230"/>
              <a:gd name="connsiteX4" fmla="*/ 0 w 19477038"/>
              <a:gd name="connsiteY4" fmla="*/ 6690230 h 6690230"/>
              <a:gd name="connsiteX5" fmla="*/ 0 w 19477038"/>
              <a:gd name="connsiteY5" fmla="*/ 5183218 h 6690230"/>
              <a:gd name="connsiteX6" fmla="*/ 32446 w 19477038"/>
              <a:gd name="connsiteY6" fmla="*/ 5165116 h 6690230"/>
              <a:gd name="connsiteX7" fmla="*/ 4975878 w 19477038"/>
              <a:gd name="connsiteY7" fmla="*/ 5001203 h 6690230"/>
              <a:gd name="connsiteX8" fmla="*/ 12394641 w 19477038"/>
              <a:gd name="connsiteY8" fmla="*/ 2224355 h 6690230"/>
              <a:gd name="connsiteX9" fmla="*/ 18987672 w 19477038"/>
              <a:gd name="connsiteY9" fmla="*/ 523 h 669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7038" h="6690230">
                <a:moveTo>
                  <a:pt x="18987672" y="523"/>
                </a:moveTo>
                <a:cubicBezTo>
                  <a:pt x="19179020" y="2178"/>
                  <a:pt x="19342976" y="7555"/>
                  <a:pt x="19473174" y="13631"/>
                </a:cubicBezTo>
                <a:lnTo>
                  <a:pt x="19477038" y="13832"/>
                </a:lnTo>
                <a:lnTo>
                  <a:pt x="19477038" y="6690230"/>
                </a:lnTo>
                <a:lnTo>
                  <a:pt x="0" y="6690230"/>
                </a:lnTo>
                <a:lnTo>
                  <a:pt x="0" y="5183218"/>
                </a:lnTo>
                <a:lnTo>
                  <a:pt x="32446" y="5165116"/>
                </a:lnTo>
                <a:cubicBezTo>
                  <a:pt x="1747317" y="4288331"/>
                  <a:pt x="3743330" y="4427596"/>
                  <a:pt x="4975878" y="5001203"/>
                </a:cubicBezTo>
                <a:cubicBezTo>
                  <a:pt x="8497443" y="6636722"/>
                  <a:pt x="10023454" y="4907074"/>
                  <a:pt x="12394641" y="2224355"/>
                </a:cubicBezTo>
                <a:cubicBezTo>
                  <a:pt x="14173031" y="212317"/>
                  <a:pt x="17456892" y="-12713"/>
                  <a:pt x="18987672" y="523"/>
                </a:cubicBezTo>
                <a:close/>
              </a:path>
            </a:pathLst>
          </a:custGeom>
          <a:gradFill flip="none" rotWithShape="1">
            <a:gsLst>
              <a:gs pos="0">
                <a:schemeClr val="accent3"/>
              </a:gs>
              <a:gs pos="99000">
                <a:schemeClr val="accent3">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1" name="Straight Connector 20">
            <a:extLst>
              <a:ext uri="{FF2B5EF4-FFF2-40B4-BE49-F238E27FC236}">
                <a16:creationId xmlns:a16="http://schemas.microsoft.com/office/drawing/2014/main" id="{C23E59E7-844B-73DD-9F63-B28315BDA135}"/>
              </a:ext>
            </a:extLst>
          </p:cNvPr>
          <p:cNvCxnSpPr>
            <a:cxnSpLocks/>
          </p:cNvCxnSpPr>
          <p:nvPr/>
        </p:nvCxnSpPr>
        <p:spPr>
          <a:xfrm>
            <a:off x="426509" y="2951793"/>
            <a:ext cx="0" cy="39062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15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3403C25-09D4-540C-B1B4-CD895D0F3E10}"/>
              </a:ext>
            </a:extLst>
          </p:cNvPr>
          <p:cNvSpPr/>
          <p:nvPr/>
        </p:nvSpPr>
        <p:spPr>
          <a:xfrm>
            <a:off x="0" y="3935104"/>
            <a:ext cx="12192000" cy="2922895"/>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988D55D-0687-4B66-7DF3-66E1F2A3DF0E}"/>
              </a:ext>
            </a:extLst>
          </p:cNvPr>
          <p:cNvGrpSpPr/>
          <p:nvPr/>
        </p:nvGrpSpPr>
        <p:grpSpPr>
          <a:xfrm rot="16200000">
            <a:off x="11442295" y="6161724"/>
            <a:ext cx="585430" cy="585429"/>
            <a:chOff x="1593859" y="2286074"/>
            <a:chExt cx="1606868" cy="1606867"/>
          </a:xfrm>
        </p:grpSpPr>
        <p:sp>
          <p:nvSpPr>
            <p:cNvPr id="24" name="Isosceles Triangle 5">
              <a:extLst>
                <a:ext uri="{FF2B5EF4-FFF2-40B4-BE49-F238E27FC236}">
                  <a16:creationId xmlns:a16="http://schemas.microsoft.com/office/drawing/2014/main" id="{7054508D-093B-1A90-4336-8CFC60DF47AB}"/>
                </a:ext>
              </a:extLst>
            </p:cNvPr>
            <p:cNvSpPr/>
            <p:nvPr/>
          </p:nvSpPr>
          <p:spPr>
            <a:xfrm>
              <a:off x="2221587" y="2286074"/>
              <a:ext cx="351414" cy="2619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Partial Circle 6">
              <a:extLst>
                <a:ext uri="{FF2B5EF4-FFF2-40B4-BE49-F238E27FC236}">
                  <a16:creationId xmlns:a16="http://schemas.microsoft.com/office/drawing/2014/main" id="{D137CA50-8007-A971-A485-1D80D207ED08}"/>
                </a:ext>
              </a:extLst>
            </p:cNvPr>
            <p:cNvSpPr/>
            <p:nvPr/>
          </p:nvSpPr>
          <p:spPr>
            <a:xfrm>
              <a:off x="1593859" y="2286074"/>
              <a:ext cx="1606868" cy="1606867"/>
            </a:xfrm>
            <a:prstGeom prst="pie">
              <a:avLst>
                <a:gd name="adj1" fmla="val 18861951"/>
                <a:gd name="adj2" fmla="val 1349888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6" name="Oval 25">
              <a:extLst>
                <a:ext uri="{FF2B5EF4-FFF2-40B4-BE49-F238E27FC236}">
                  <a16:creationId xmlns:a16="http://schemas.microsoft.com/office/drawing/2014/main" id="{35E55B37-34B1-8CFA-A682-E0A134255F2D}"/>
                </a:ext>
              </a:extLst>
            </p:cNvPr>
            <p:cNvSpPr/>
            <p:nvPr/>
          </p:nvSpPr>
          <p:spPr>
            <a:xfrm rot="2700000">
              <a:off x="1784684" y="2476900"/>
              <a:ext cx="1225216" cy="1225218"/>
            </a:xfrm>
            <a:prstGeom prst="ellipse">
              <a:avLst/>
            </a:prstGeom>
            <a:solidFill>
              <a:schemeClr val="bg1"/>
            </a:solidFill>
            <a:ln>
              <a:noFill/>
            </a:ln>
            <a:effectLst>
              <a:outerShdw blurRad="2286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TextBox 26">
            <a:extLst>
              <a:ext uri="{FF2B5EF4-FFF2-40B4-BE49-F238E27FC236}">
                <a16:creationId xmlns:a16="http://schemas.microsoft.com/office/drawing/2014/main" id="{DAC92493-6D0B-36E3-1AC6-0C977A57F412}"/>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cxnSp>
        <p:nvCxnSpPr>
          <p:cNvPr id="28" name="Straight Connector 27">
            <a:extLst>
              <a:ext uri="{FF2B5EF4-FFF2-40B4-BE49-F238E27FC236}">
                <a16:creationId xmlns:a16="http://schemas.microsoft.com/office/drawing/2014/main" id="{F6AED5B4-D3EE-76B5-1735-E6EDAB84ACC7}"/>
              </a:ext>
            </a:extLst>
          </p:cNvPr>
          <p:cNvCxnSpPr>
            <a:cxnSpLocks/>
          </p:cNvCxnSpPr>
          <p:nvPr/>
        </p:nvCxnSpPr>
        <p:spPr>
          <a:xfrm>
            <a:off x="426509" y="3935104"/>
            <a:ext cx="0" cy="29228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Rounded Corners 8">
            <a:extLst>
              <a:ext uri="{FF2B5EF4-FFF2-40B4-BE49-F238E27FC236}">
                <a16:creationId xmlns:a16="http://schemas.microsoft.com/office/drawing/2014/main" id="{858E6148-7F1F-47C3-8029-E2066BE811BC}"/>
              </a:ext>
            </a:extLst>
          </p:cNvPr>
          <p:cNvSpPr/>
          <p:nvPr/>
        </p:nvSpPr>
        <p:spPr>
          <a:xfrm>
            <a:off x="7726941" y="4317056"/>
            <a:ext cx="2871319" cy="2188579"/>
          </a:xfrm>
          <a:prstGeom prst="roundRect">
            <a:avLst>
              <a:gd name="adj" fmla="val 10457"/>
            </a:avLst>
          </a:prstGeom>
          <a:solidFill>
            <a:schemeClr val="bg1"/>
          </a:solidFill>
          <a:ln>
            <a:noFill/>
          </a:ln>
          <a:effectLst>
            <a:outerShdw blurRad="762000" dist="139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Rounded Corners 9">
            <a:extLst>
              <a:ext uri="{FF2B5EF4-FFF2-40B4-BE49-F238E27FC236}">
                <a16:creationId xmlns:a16="http://schemas.microsoft.com/office/drawing/2014/main" id="{11E3ABDD-B21B-BBC6-F2DC-8C67F1D96429}"/>
              </a:ext>
            </a:extLst>
          </p:cNvPr>
          <p:cNvSpPr/>
          <p:nvPr/>
        </p:nvSpPr>
        <p:spPr>
          <a:xfrm>
            <a:off x="1509694" y="4317057"/>
            <a:ext cx="2871319" cy="2188579"/>
          </a:xfrm>
          <a:prstGeom prst="roundRect">
            <a:avLst>
              <a:gd name="adj" fmla="val 10457"/>
            </a:avLst>
          </a:prstGeom>
          <a:solidFill>
            <a:schemeClr val="bg1"/>
          </a:solidFill>
          <a:ln>
            <a:noFill/>
          </a:ln>
          <a:effectLst>
            <a:outerShdw blurRad="762000" dist="139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9">
            <a:extLst>
              <a:ext uri="{FF2B5EF4-FFF2-40B4-BE49-F238E27FC236}">
                <a16:creationId xmlns:a16="http://schemas.microsoft.com/office/drawing/2014/main" id="{8355D1D6-59C1-232D-4763-7E1F6BB822FD}"/>
              </a:ext>
            </a:extLst>
          </p:cNvPr>
          <p:cNvSpPr/>
          <p:nvPr/>
        </p:nvSpPr>
        <p:spPr>
          <a:xfrm>
            <a:off x="4616278" y="1946399"/>
            <a:ext cx="2871319" cy="2188579"/>
          </a:xfrm>
          <a:prstGeom prst="roundRect">
            <a:avLst>
              <a:gd name="adj" fmla="val 10457"/>
            </a:avLst>
          </a:prstGeom>
          <a:solidFill>
            <a:schemeClr val="bg1"/>
          </a:solidFill>
          <a:ln>
            <a:noFill/>
          </a:ln>
          <a:effectLst>
            <a:outerShdw blurRad="762000" dist="139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Rounded Corners 7">
            <a:extLst>
              <a:ext uri="{FF2B5EF4-FFF2-40B4-BE49-F238E27FC236}">
                <a16:creationId xmlns:a16="http://schemas.microsoft.com/office/drawing/2014/main" id="{0274B049-D2BE-4B1A-A3DA-DA442EFE4A7E}"/>
              </a:ext>
            </a:extLst>
          </p:cNvPr>
          <p:cNvSpPr/>
          <p:nvPr/>
        </p:nvSpPr>
        <p:spPr>
          <a:xfrm>
            <a:off x="4616278" y="4317057"/>
            <a:ext cx="2871319" cy="2188579"/>
          </a:xfrm>
          <a:prstGeom prst="roundRect">
            <a:avLst>
              <a:gd name="adj" fmla="val 10457"/>
            </a:avLst>
          </a:prstGeom>
          <a:solidFill>
            <a:schemeClr val="bg1"/>
          </a:solidFill>
          <a:ln>
            <a:noFill/>
          </a:ln>
          <a:effectLst>
            <a:outerShdw blurRad="762000" dist="139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Rounded Corners 8">
            <a:extLst>
              <a:ext uri="{FF2B5EF4-FFF2-40B4-BE49-F238E27FC236}">
                <a16:creationId xmlns:a16="http://schemas.microsoft.com/office/drawing/2014/main" id="{B9951DFD-07EB-4389-92A6-9E5CDD3F4A50}"/>
              </a:ext>
            </a:extLst>
          </p:cNvPr>
          <p:cNvSpPr/>
          <p:nvPr/>
        </p:nvSpPr>
        <p:spPr>
          <a:xfrm>
            <a:off x="7726941" y="1917371"/>
            <a:ext cx="2871319" cy="2188579"/>
          </a:xfrm>
          <a:prstGeom prst="roundRect">
            <a:avLst>
              <a:gd name="adj" fmla="val 10457"/>
            </a:avLst>
          </a:prstGeom>
          <a:solidFill>
            <a:schemeClr val="bg1"/>
          </a:solidFill>
          <a:ln>
            <a:noFill/>
          </a:ln>
          <a:effectLst>
            <a:outerShdw blurRad="762000" dist="139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Rounded Corners 9">
            <a:extLst>
              <a:ext uri="{FF2B5EF4-FFF2-40B4-BE49-F238E27FC236}">
                <a16:creationId xmlns:a16="http://schemas.microsoft.com/office/drawing/2014/main" id="{0DFDB572-C186-4319-9B0D-E8393F71F679}"/>
              </a:ext>
            </a:extLst>
          </p:cNvPr>
          <p:cNvSpPr/>
          <p:nvPr/>
        </p:nvSpPr>
        <p:spPr>
          <a:xfrm>
            <a:off x="1509694" y="1946399"/>
            <a:ext cx="2871319" cy="2188579"/>
          </a:xfrm>
          <a:prstGeom prst="roundRect">
            <a:avLst>
              <a:gd name="adj" fmla="val 10457"/>
            </a:avLst>
          </a:prstGeom>
          <a:solidFill>
            <a:schemeClr val="bg1"/>
          </a:solidFill>
          <a:ln>
            <a:noFill/>
          </a:ln>
          <a:effectLst>
            <a:outerShdw blurRad="762000" dist="139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5239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0B35EE-CD66-1A9A-ED48-5F2361E52587}"/>
              </a:ext>
            </a:extLst>
          </p:cNvPr>
          <p:cNvSpPr/>
          <p:nvPr/>
        </p:nvSpPr>
        <p:spPr>
          <a:xfrm>
            <a:off x="0" y="0"/>
            <a:ext cx="12191999" cy="5198280"/>
          </a:xfrm>
          <a:prstGeom prst="rect">
            <a:avLst/>
          </a:prstGeom>
          <a:gradFill flip="none" rotWithShape="1">
            <a:gsLst>
              <a:gs pos="0">
                <a:schemeClr val="accent3"/>
              </a:gs>
              <a:gs pos="99000">
                <a:schemeClr val="accent3">
                  <a:lumMod val="75000"/>
                </a:schemeClr>
              </a:gs>
            </a:gsLst>
            <a:lin ang="5400000" scaled="1"/>
            <a:tileRect/>
          </a:gradFill>
          <a:ln>
            <a:noFill/>
          </a:ln>
          <a:effectLst>
            <a:outerShdw blurRad="227650" dist="38100" algn="l" rotWithShape="0">
              <a:prstClr val="black">
                <a:alpha val="1136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Tree>
    <p:extLst>
      <p:ext uri="{BB962C8B-B14F-4D97-AF65-F5344CB8AC3E}">
        <p14:creationId xmlns:p14="http://schemas.microsoft.com/office/powerpoint/2010/main" val="333092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F55C0A83-5B9D-DECB-9BF4-9C3A58B98AE3}"/>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5">
            <a:fgClr>
              <a:srgbClr val="399868"/>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1937204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sp>
        <p:nvSpPr>
          <p:cNvPr id="50" name="Rectangle: Rounded Corners 46">
            <a:extLst>
              <a:ext uri="{FF2B5EF4-FFF2-40B4-BE49-F238E27FC236}">
                <a16:creationId xmlns:a16="http://schemas.microsoft.com/office/drawing/2014/main" id="{7BC10767-AC90-4FF3-D4E1-F0FCA5670C3C}"/>
              </a:ext>
            </a:extLst>
          </p:cNvPr>
          <p:cNvSpPr/>
          <p:nvPr/>
        </p:nvSpPr>
        <p:spPr>
          <a:xfrm flipH="1">
            <a:off x="7890785" y="0"/>
            <a:ext cx="3134315" cy="4857135"/>
          </a:xfrm>
          <a:prstGeom prst="round2SameRect">
            <a:avLst>
              <a:gd name="adj1" fmla="val 0"/>
              <a:gd name="adj2" fmla="val 11187"/>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49" name="Rectangle: Rounded Corners 46">
            <a:extLst>
              <a:ext uri="{FF2B5EF4-FFF2-40B4-BE49-F238E27FC236}">
                <a16:creationId xmlns:a16="http://schemas.microsoft.com/office/drawing/2014/main" id="{2160807C-3B4D-30B0-F5E2-5CED72478043}"/>
              </a:ext>
            </a:extLst>
          </p:cNvPr>
          <p:cNvSpPr/>
          <p:nvPr/>
        </p:nvSpPr>
        <p:spPr>
          <a:xfrm flipH="1">
            <a:off x="4569051" y="0"/>
            <a:ext cx="3134315" cy="3890593"/>
          </a:xfrm>
          <a:prstGeom prst="round2SameRect">
            <a:avLst>
              <a:gd name="adj1" fmla="val 0"/>
              <a:gd name="adj2" fmla="val 11187"/>
            </a:avLst>
          </a:prstGeom>
          <a:gradFill>
            <a:gsLst>
              <a:gs pos="0">
                <a:schemeClr val="accent3"/>
              </a:gs>
              <a:gs pos="99000">
                <a:schemeClr val="accent3">
                  <a:lumMod val="75000"/>
                </a:schemeClr>
              </a:gs>
            </a:gsLst>
            <a:lin ang="5400000" scaled="1"/>
          </a:gra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47" name="Rectangle: Rounded Corners 46">
            <a:extLst>
              <a:ext uri="{FF2B5EF4-FFF2-40B4-BE49-F238E27FC236}">
                <a16:creationId xmlns:a16="http://schemas.microsoft.com/office/drawing/2014/main" id="{BE837694-872F-A364-08F7-904693316B91}"/>
              </a:ext>
            </a:extLst>
          </p:cNvPr>
          <p:cNvSpPr/>
          <p:nvPr/>
        </p:nvSpPr>
        <p:spPr>
          <a:xfrm flipH="1">
            <a:off x="1242863" y="0"/>
            <a:ext cx="3134315" cy="3890593"/>
          </a:xfrm>
          <a:prstGeom prst="round2SameRect">
            <a:avLst>
              <a:gd name="adj1" fmla="val 0"/>
              <a:gd name="adj2" fmla="val 11187"/>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Tree>
    <p:extLst>
      <p:ext uri="{BB962C8B-B14F-4D97-AF65-F5344CB8AC3E}">
        <p14:creationId xmlns:p14="http://schemas.microsoft.com/office/powerpoint/2010/main" val="199637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sp>
        <p:nvSpPr>
          <p:cNvPr id="4" name="Freeform: Shape 10">
            <a:extLst>
              <a:ext uri="{FF2B5EF4-FFF2-40B4-BE49-F238E27FC236}">
                <a16:creationId xmlns:a16="http://schemas.microsoft.com/office/drawing/2014/main" id="{09F748BD-5F96-8F36-1530-E4592A5EAF62}"/>
              </a:ext>
            </a:extLst>
          </p:cNvPr>
          <p:cNvSpPr/>
          <p:nvPr/>
        </p:nvSpPr>
        <p:spPr>
          <a:xfrm flipH="1">
            <a:off x="0" y="0"/>
            <a:ext cx="12192000"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5" name="Group 24">
            <a:extLst>
              <a:ext uri="{FF2B5EF4-FFF2-40B4-BE49-F238E27FC236}">
                <a16:creationId xmlns:a16="http://schemas.microsoft.com/office/drawing/2014/main" id="{B725D714-E069-8EED-9CF8-A9C0253222D5}"/>
              </a:ext>
            </a:extLst>
          </p:cNvPr>
          <p:cNvGrpSpPr/>
          <p:nvPr/>
        </p:nvGrpSpPr>
        <p:grpSpPr>
          <a:xfrm rot="5400000">
            <a:off x="3456380" y="-3456381"/>
            <a:ext cx="5279237" cy="12191999"/>
            <a:chOff x="-1" y="-6"/>
            <a:chExt cx="7386642" cy="6858006"/>
          </a:xfrm>
        </p:grpSpPr>
        <p:sp>
          <p:nvSpPr>
            <p:cNvPr id="16" name="Freeform: Shape 15">
              <a:extLst>
                <a:ext uri="{FF2B5EF4-FFF2-40B4-BE49-F238E27FC236}">
                  <a16:creationId xmlns:a16="http://schemas.microsoft.com/office/drawing/2014/main" id="{65C8E8D2-0356-4A98-8844-17310E45E56C}"/>
                </a:ext>
              </a:extLst>
            </p:cNvPr>
            <p:cNvSpPr/>
            <p:nvPr userDrawn="1"/>
          </p:nvSpPr>
          <p:spPr>
            <a:xfrm rot="5400000" flipV="1">
              <a:off x="264319" y="-264321"/>
              <a:ext cx="6858003" cy="7386640"/>
            </a:xfrm>
            <a:custGeom>
              <a:avLst/>
              <a:gdLst>
                <a:gd name="connsiteX0" fmla="*/ 0 w 12192000"/>
                <a:gd name="connsiteY0" fmla="*/ 0 h 3246967"/>
                <a:gd name="connsiteX1" fmla="*/ 12192000 w 12192000"/>
                <a:gd name="connsiteY1" fmla="*/ 0 h 3246967"/>
                <a:gd name="connsiteX2" fmla="*/ 12192000 w 12192000"/>
                <a:gd name="connsiteY2" fmla="*/ 731398 h 3246967"/>
                <a:gd name="connsiteX3" fmla="*/ 12171690 w 12192000"/>
                <a:gd name="connsiteY3" fmla="*/ 740183 h 3246967"/>
                <a:gd name="connsiteX4" fmla="*/ 9077260 w 12192000"/>
                <a:gd name="connsiteY4" fmla="*/ 819735 h 3246967"/>
                <a:gd name="connsiteX5" fmla="*/ 4433354 w 12192000"/>
                <a:gd name="connsiteY5" fmla="*/ 2167422 h 3246967"/>
                <a:gd name="connsiteX6" fmla="*/ 306327 w 12192000"/>
                <a:gd name="connsiteY6" fmla="*/ 3246714 h 3246967"/>
                <a:gd name="connsiteX7" fmla="*/ 2419 w 12192000"/>
                <a:gd name="connsiteY7" fmla="*/ 3240353 h 3246967"/>
                <a:gd name="connsiteX8" fmla="*/ 0 w 12192000"/>
                <a:gd name="connsiteY8" fmla="*/ 3240255 h 32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246967">
                  <a:moveTo>
                    <a:pt x="0" y="0"/>
                  </a:moveTo>
                  <a:lnTo>
                    <a:pt x="12192000" y="0"/>
                  </a:lnTo>
                  <a:lnTo>
                    <a:pt x="12192000" y="731398"/>
                  </a:lnTo>
                  <a:lnTo>
                    <a:pt x="12171690" y="740183"/>
                  </a:lnTo>
                  <a:cubicBezTo>
                    <a:pt x="11098236" y="1165713"/>
                    <a:pt x="9848796" y="1098124"/>
                    <a:pt x="9077260" y="819735"/>
                  </a:cubicBezTo>
                  <a:cubicBezTo>
                    <a:pt x="6872874" y="25969"/>
                    <a:pt x="5917640" y="865419"/>
                    <a:pt x="4433354" y="2167422"/>
                  </a:cubicBezTo>
                  <a:cubicBezTo>
                    <a:pt x="3320138" y="3143924"/>
                    <a:pt x="1264546" y="3253138"/>
                    <a:pt x="306327" y="3246714"/>
                  </a:cubicBezTo>
                  <a:cubicBezTo>
                    <a:pt x="186550" y="3245911"/>
                    <a:pt x="83919" y="3243302"/>
                    <a:pt x="2419" y="3240353"/>
                  </a:cubicBezTo>
                  <a:lnTo>
                    <a:pt x="0" y="3240255"/>
                  </a:lnTo>
                  <a:close/>
                </a:path>
              </a:pathLst>
            </a:custGeom>
            <a:solidFill>
              <a:schemeClr val="accent3">
                <a:lumMod val="40000"/>
                <a:lumOff val="60000"/>
              </a:schemeClr>
            </a:solidFill>
            <a:ln w="38100">
              <a:noFill/>
            </a:ln>
            <a:effectLst>
              <a:outerShdw blurRad="419100" dist="2921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 name="Freeform: Shape 1">
              <a:extLst>
                <a:ext uri="{FF2B5EF4-FFF2-40B4-BE49-F238E27FC236}">
                  <a16:creationId xmlns:a16="http://schemas.microsoft.com/office/drawing/2014/main" id="{E56EA9B9-2022-4A08-BFBE-9051A8F890F0}"/>
                </a:ext>
              </a:extLst>
            </p:cNvPr>
            <p:cNvSpPr/>
            <p:nvPr userDrawn="1"/>
          </p:nvSpPr>
          <p:spPr>
            <a:xfrm rot="5400000" flipH="1">
              <a:off x="-186511" y="186504"/>
              <a:ext cx="6858003" cy="6484983"/>
            </a:xfrm>
            <a:custGeom>
              <a:avLst/>
              <a:gdLst>
                <a:gd name="connsiteX0" fmla="*/ 18987672 w 19477038"/>
                <a:gd name="connsiteY0" fmla="*/ 523 h 6690230"/>
                <a:gd name="connsiteX1" fmla="*/ 19473174 w 19477038"/>
                <a:gd name="connsiteY1" fmla="*/ 13631 h 6690230"/>
                <a:gd name="connsiteX2" fmla="*/ 19477038 w 19477038"/>
                <a:gd name="connsiteY2" fmla="*/ 13832 h 6690230"/>
                <a:gd name="connsiteX3" fmla="*/ 19477038 w 19477038"/>
                <a:gd name="connsiteY3" fmla="*/ 6690230 h 6690230"/>
                <a:gd name="connsiteX4" fmla="*/ 0 w 19477038"/>
                <a:gd name="connsiteY4" fmla="*/ 6690230 h 6690230"/>
                <a:gd name="connsiteX5" fmla="*/ 0 w 19477038"/>
                <a:gd name="connsiteY5" fmla="*/ 5183218 h 6690230"/>
                <a:gd name="connsiteX6" fmla="*/ 32446 w 19477038"/>
                <a:gd name="connsiteY6" fmla="*/ 5165116 h 6690230"/>
                <a:gd name="connsiteX7" fmla="*/ 4975878 w 19477038"/>
                <a:gd name="connsiteY7" fmla="*/ 5001203 h 6690230"/>
                <a:gd name="connsiteX8" fmla="*/ 12394641 w 19477038"/>
                <a:gd name="connsiteY8" fmla="*/ 2224355 h 6690230"/>
                <a:gd name="connsiteX9" fmla="*/ 18987672 w 19477038"/>
                <a:gd name="connsiteY9" fmla="*/ 523 h 669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7038" h="6690230">
                  <a:moveTo>
                    <a:pt x="18987672" y="523"/>
                  </a:moveTo>
                  <a:cubicBezTo>
                    <a:pt x="19179020" y="2178"/>
                    <a:pt x="19342976" y="7555"/>
                    <a:pt x="19473174" y="13631"/>
                  </a:cubicBezTo>
                  <a:lnTo>
                    <a:pt x="19477038" y="13832"/>
                  </a:lnTo>
                  <a:lnTo>
                    <a:pt x="19477038" y="6690230"/>
                  </a:lnTo>
                  <a:lnTo>
                    <a:pt x="0" y="6690230"/>
                  </a:lnTo>
                  <a:lnTo>
                    <a:pt x="0" y="5183218"/>
                  </a:lnTo>
                  <a:lnTo>
                    <a:pt x="32446" y="5165116"/>
                  </a:lnTo>
                  <a:cubicBezTo>
                    <a:pt x="1747317" y="4288331"/>
                    <a:pt x="3743330" y="4427596"/>
                    <a:pt x="4975878" y="5001203"/>
                  </a:cubicBezTo>
                  <a:cubicBezTo>
                    <a:pt x="8497443" y="6636722"/>
                    <a:pt x="10023454" y="4907074"/>
                    <a:pt x="12394641" y="2224355"/>
                  </a:cubicBezTo>
                  <a:cubicBezTo>
                    <a:pt x="14173031" y="212317"/>
                    <a:pt x="17456892" y="-12713"/>
                    <a:pt x="18987672" y="523"/>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Freeform: Shape 2">
              <a:extLst>
                <a:ext uri="{FF2B5EF4-FFF2-40B4-BE49-F238E27FC236}">
                  <a16:creationId xmlns:a16="http://schemas.microsoft.com/office/drawing/2014/main" id="{A04DF0B7-2DCD-49FD-BC2E-C9F359113C85}"/>
                </a:ext>
              </a:extLst>
            </p:cNvPr>
            <p:cNvSpPr/>
            <p:nvPr userDrawn="1"/>
          </p:nvSpPr>
          <p:spPr>
            <a:xfrm rot="5400000" flipV="1">
              <a:off x="-892503" y="892500"/>
              <a:ext cx="6858003" cy="5072995"/>
            </a:xfrm>
            <a:custGeom>
              <a:avLst/>
              <a:gdLst>
                <a:gd name="connsiteX0" fmla="*/ 0 w 12192000"/>
                <a:gd name="connsiteY0" fmla="*/ 0 h 3246967"/>
                <a:gd name="connsiteX1" fmla="*/ 12192000 w 12192000"/>
                <a:gd name="connsiteY1" fmla="*/ 0 h 3246967"/>
                <a:gd name="connsiteX2" fmla="*/ 12192000 w 12192000"/>
                <a:gd name="connsiteY2" fmla="*/ 731398 h 3246967"/>
                <a:gd name="connsiteX3" fmla="*/ 12171690 w 12192000"/>
                <a:gd name="connsiteY3" fmla="*/ 740183 h 3246967"/>
                <a:gd name="connsiteX4" fmla="*/ 9077260 w 12192000"/>
                <a:gd name="connsiteY4" fmla="*/ 819735 h 3246967"/>
                <a:gd name="connsiteX5" fmla="*/ 4433354 w 12192000"/>
                <a:gd name="connsiteY5" fmla="*/ 2167422 h 3246967"/>
                <a:gd name="connsiteX6" fmla="*/ 306327 w 12192000"/>
                <a:gd name="connsiteY6" fmla="*/ 3246714 h 3246967"/>
                <a:gd name="connsiteX7" fmla="*/ 2419 w 12192000"/>
                <a:gd name="connsiteY7" fmla="*/ 3240353 h 3246967"/>
                <a:gd name="connsiteX8" fmla="*/ 0 w 12192000"/>
                <a:gd name="connsiteY8" fmla="*/ 3240255 h 32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246967">
                  <a:moveTo>
                    <a:pt x="0" y="0"/>
                  </a:moveTo>
                  <a:lnTo>
                    <a:pt x="12192000" y="0"/>
                  </a:lnTo>
                  <a:lnTo>
                    <a:pt x="12192000" y="731398"/>
                  </a:lnTo>
                  <a:lnTo>
                    <a:pt x="12171690" y="740183"/>
                  </a:lnTo>
                  <a:cubicBezTo>
                    <a:pt x="11098236" y="1165713"/>
                    <a:pt x="9848796" y="1098124"/>
                    <a:pt x="9077260" y="819735"/>
                  </a:cubicBezTo>
                  <a:cubicBezTo>
                    <a:pt x="6872874" y="25969"/>
                    <a:pt x="5917640" y="865419"/>
                    <a:pt x="4433354" y="2167422"/>
                  </a:cubicBezTo>
                  <a:cubicBezTo>
                    <a:pt x="3320138" y="3143924"/>
                    <a:pt x="1264546" y="3253138"/>
                    <a:pt x="306327" y="3246714"/>
                  </a:cubicBezTo>
                  <a:cubicBezTo>
                    <a:pt x="186550" y="3245911"/>
                    <a:pt x="83919" y="3243302"/>
                    <a:pt x="2419" y="3240353"/>
                  </a:cubicBezTo>
                  <a:lnTo>
                    <a:pt x="0" y="3240255"/>
                  </a:lnTo>
                  <a:close/>
                </a:path>
              </a:pathLst>
            </a:custGeom>
            <a:solidFill>
              <a:schemeClr val="accent3"/>
            </a:solidFill>
            <a:ln w="38100">
              <a:noFill/>
            </a:ln>
            <a:effectLst>
              <a:outerShdw blurRad="419100" dist="2921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grpSp>
        <p:nvGrpSpPr>
          <p:cNvPr id="8" name="Group 7">
            <a:extLst>
              <a:ext uri="{FF2B5EF4-FFF2-40B4-BE49-F238E27FC236}">
                <a16:creationId xmlns:a16="http://schemas.microsoft.com/office/drawing/2014/main" id="{AA788EAF-FAEE-DE3D-D6E6-A41BB498DA42}"/>
              </a:ext>
            </a:extLst>
          </p:cNvPr>
          <p:cNvGrpSpPr/>
          <p:nvPr/>
        </p:nvGrpSpPr>
        <p:grpSpPr>
          <a:xfrm rot="16200000">
            <a:off x="11442295" y="6161724"/>
            <a:ext cx="585430" cy="585429"/>
            <a:chOff x="1593859" y="2286074"/>
            <a:chExt cx="1606868" cy="1606867"/>
          </a:xfrm>
        </p:grpSpPr>
        <p:sp>
          <p:nvSpPr>
            <p:cNvPr id="9" name="Isosceles Triangle 5">
              <a:extLst>
                <a:ext uri="{FF2B5EF4-FFF2-40B4-BE49-F238E27FC236}">
                  <a16:creationId xmlns:a16="http://schemas.microsoft.com/office/drawing/2014/main" id="{0A039C57-23D6-4B63-A301-9A5CCD4C5A4C}"/>
                </a:ext>
              </a:extLst>
            </p:cNvPr>
            <p:cNvSpPr/>
            <p:nvPr/>
          </p:nvSpPr>
          <p:spPr>
            <a:xfrm>
              <a:off x="2221587" y="2286074"/>
              <a:ext cx="351414" cy="2619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Partial Circle 6">
              <a:extLst>
                <a:ext uri="{FF2B5EF4-FFF2-40B4-BE49-F238E27FC236}">
                  <a16:creationId xmlns:a16="http://schemas.microsoft.com/office/drawing/2014/main" id="{13AAFF59-AE21-6C23-2E28-CA82DB5D5E20}"/>
                </a:ext>
              </a:extLst>
            </p:cNvPr>
            <p:cNvSpPr/>
            <p:nvPr/>
          </p:nvSpPr>
          <p:spPr>
            <a:xfrm>
              <a:off x="1593859" y="2286074"/>
              <a:ext cx="1606868" cy="1606867"/>
            </a:xfrm>
            <a:prstGeom prst="pie">
              <a:avLst>
                <a:gd name="adj1" fmla="val 18861951"/>
                <a:gd name="adj2" fmla="val 1349888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1" name="Oval 10">
              <a:extLst>
                <a:ext uri="{FF2B5EF4-FFF2-40B4-BE49-F238E27FC236}">
                  <a16:creationId xmlns:a16="http://schemas.microsoft.com/office/drawing/2014/main" id="{91988A4F-D83C-C586-548C-4DBEA68F433A}"/>
                </a:ext>
              </a:extLst>
            </p:cNvPr>
            <p:cNvSpPr/>
            <p:nvPr/>
          </p:nvSpPr>
          <p:spPr>
            <a:xfrm rot="2700000">
              <a:off x="1784684" y="2476900"/>
              <a:ext cx="1225216" cy="1225218"/>
            </a:xfrm>
            <a:prstGeom prst="ellipse">
              <a:avLst/>
            </a:prstGeom>
            <a:solidFill>
              <a:schemeClr val="bg1"/>
            </a:solidFill>
            <a:ln>
              <a:noFill/>
            </a:ln>
            <a:effectLst>
              <a:outerShdw blurRad="2286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2" name="TextBox 11">
            <a:extLst>
              <a:ext uri="{FF2B5EF4-FFF2-40B4-BE49-F238E27FC236}">
                <a16:creationId xmlns:a16="http://schemas.microsoft.com/office/drawing/2014/main" id="{C9938685-806D-C635-1690-7958E761A190}"/>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sp>
        <p:nvSpPr>
          <p:cNvPr id="26" name="Freeform 25">
            <a:extLst>
              <a:ext uri="{FF2B5EF4-FFF2-40B4-BE49-F238E27FC236}">
                <a16:creationId xmlns:a16="http://schemas.microsoft.com/office/drawing/2014/main" id="{45D90DD2-FA2E-6361-C2B9-3F2B13051BD6}"/>
              </a:ext>
            </a:extLst>
          </p:cNvPr>
          <p:cNvSpPr/>
          <p:nvPr/>
        </p:nvSpPr>
        <p:spPr>
          <a:xfrm>
            <a:off x="7029835" y="1464365"/>
            <a:ext cx="3726292" cy="4016616"/>
          </a:xfrm>
          <a:custGeom>
            <a:avLst/>
            <a:gdLst>
              <a:gd name="connsiteX0" fmla="*/ 2066990 w 4133985"/>
              <a:gd name="connsiteY0" fmla="*/ 0 h 4456073"/>
              <a:gd name="connsiteX1" fmla="*/ 2496619 w 4133985"/>
              <a:gd name="connsiteY1" fmla="*/ 113290 h 4456073"/>
              <a:gd name="connsiteX2" fmla="*/ 3704356 w 4133985"/>
              <a:gd name="connsiteY2" fmla="*/ 802471 h 4456073"/>
              <a:gd name="connsiteX3" fmla="*/ 4133985 w 4133985"/>
              <a:gd name="connsiteY3" fmla="*/ 1538856 h 4456073"/>
              <a:gd name="connsiteX4" fmla="*/ 4133985 w 4133985"/>
              <a:gd name="connsiteY4" fmla="*/ 2917217 h 4456073"/>
              <a:gd name="connsiteX5" fmla="*/ 3704356 w 4133985"/>
              <a:gd name="connsiteY5" fmla="*/ 3653602 h 4456073"/>
              <a:gd name="connsiteX6" fmla="*/ 2496619 w 4133985"/>
              <a:gd name="connsiteY6" fmla="*/ 4342783 h 4456073"/>
              <a:gd name="connsiteX7" fmla="*/ 1637361 w 4133985"/>
              <a:gd name="connsiteY7" fmla="*/ 4342783 h 4456073"/>
              <a:gd name="connsiteX8" fmla="*/ 429629 w 4133985"/>
              <a:gd name="connsiteY8" fmla="*/ 3653602 h 4456073"/>
              <a:gd name="connsiteX9" fmla="*/ 0 w 4133985"/>
              <a:gd name="connsiteY9" fmla="*/ 2917217 h 4456073"/>
              <a:gd name="connsiteX10" fmla="*/ 0 w 4133985"/>
              <a:gd name="connsiteY10" fmla="*/ 1538856 h 4456073"/>
              <a:gd name="connsiteX11" fmla="*/ 429629 w 4133985"/>
              <a:gd name="connsiteY11" fmla="*/ 802471 h 4456073"/>
              <a:gd name="connsiteX12" fmla="*/ 1637361 w 4133985"/>
              <a:gd name="connsiteY12" fmla="*/ 113290 h 4456073"/>
              <a:gd name="connsiteX13" fmla="*/ 2066990 w 4133985"/>
              <a:gd name="connsiteY13" fmla="*/ 0 h 44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3985" h="4456073">
                <a:moveTo>
                  <a:pt x="2066990" y="0"/>
                </a:moveTo>
                <a:cubicBezTo>
                  <a:pt x="2214974" y="0"/>
                  <a:pt x="2362957" y="37764"/>
                  <a:pt x="2496619" y="113290"/>
                </a:cubicBezTo>
                <a:lnTo>
                  <a:pt x="3704356" y="802471"/>
                </a:lnTo>
                <a:cubicBezTo>
                  <a:pt x="3971681" y="953524"/>
                  <a:pt x="4133985" y="1236750"/>
                  <a:pt x="4133985" y="1538856"/>
                </a:cubicBezTo>
                <a:lnTo>
                  <a:pt x="4133985" y="2917217"/>
                </a:lnTo>
                <a:cubicBezTo>
                  <a:pt x="4133985" y="3224046"/>
                  <a:pt x="3971681" y="3502549"/>
                  <a:pt x="3704356" y="3653602"/>
                </a:cubicBezTo>
                <a:lnTo>
                  <a:pt x="2496619" y="4342783"/>
                </a:lnTo>
                <a:cubicBezTo>
                  <a:pt x="2229294" y="4493837"/>
                  <a:pt x="1904686" y="4493837"/>
                  <a:pt x="1637361" y="4342783"/>
                </a:cubicBezTo>
                <a:lnTo>
                  <a:pt x="429629" y="3653602"/>
                </a:lnTo>
                <a:cubicBezTo>
                  <a:pt x="162304" y="3502549"/>
                  <a:pt x="0" y="3219324"/>
                  <a:pt x="0" y="2917217"/>
                </a:cubicBezTo>
                <a:lnTo>
                  <a:pt x="0" y="1538856"/>
                </a:lnTo>
                <a:cubicBezTo>
                  <a:pt x="0" y="1232031"/>
                  <a:pt x="162304" y="953524"/>
                  <a:pt x="429629" y="802471"/>
                </a:cubicBezTo>
                <a:lnTo>
                  <a:pt x="1637361" y="113290"/>
                </a:lnTo>
                <a:cubicBezTo>
                  <a:pt x="1771023" y="37764"/>
                  <a:pt x="1919007" y="0"/>
                  <a:pt x="2066990" y="0"/>
                </a:cubicBezTo>
                <a:close/>
              </a:path>
            </a:pathLst>
          </a:custGeom>
          <a:solidFill>
            <a:schemeClr val="bg1"/>
          </a:solidFill>
          <a:ln w="8467" cap="flat">
            <a:noFill/>
            <a:prstDash val="solid"/>
            <a:miter/>
          </a:ln>
          <a:effectLst>
            <a:outerShdw blurRad="359467" dist="331256" dir="2700000" algn="tl" rotWithShape="0">
              <a:schemeClr val="tx1">
                <a:alpha val="28000"/>
              </a:schemeClr>
            </a:outerShdw>
          </a:effectLst>
        </p:spPr>
        <p:txBody>
          <a:bodyPr wrap="square" rtlCol="0" anchor="ctr">
            <a:noAutofit/>
          </a:bodyPr>
          <a:lstStyle/>
          <a:p>
            <a:endParaRPr lang="en-US">
              <a:latin typeface="Sora" pitchFamily="2" charset="0"/>
              <a:cs typeface="Sora" pitchFamily="2" charset="0"/>
            </a:endParaRPr>
          </a:p>
        </p:txBody>
      </p:sp>
      <p:sp>
        <p:nvSpPr>
          <p:cNvPr id="27" name="Picture Placeholder 1">
            <a:extLst>
              <a:ext uri="{FF2B5EF4-FFF2-40B4-BE49-F238E27FC236}">
                <a16:creationId xmlns:a16="http://schemas.microsoft.com/office/drawing/2014/main" id="{05207D44-CC8E-A9B0-F0C3-7C439E6167C9}"/>
              </a:ext>
            </a:extLst>
          </p:cNvPr>
          <p:cNvSpPr>
            <a:spLocks noGrp="1"/>
          </p:cNvSpPr>
          <p:nvPr>
            <p:ph type="pic" sz="quarter" idx="10"/>
          </p:nvPr>
        </p:nvSpPr>
        <p:spPr>
          <a:xfrm>
            <a:off x="7288027" y="1742672"/>
            <a:ext cx="3209908" cy="3460000"/>
          </a:xfrm>
          <a:custGeom>
            <a:avLst/>
            <a:gdLst>
              <a:gd name="connsiteX0" fmla="*/ 1872333 w 3744670"/>
              <a:gd name="connsiteY0" fmla="*/ 0 h 4036427"/>
              <a:gd name="connsiteX1" fmla="*/ 2261502 w 3744670"/>
              <a:gd name="connsiteY1" fmla="*/ 102621 h 4036427"/>
              <a:gd name="connsiteX2" fmla="*/ 3355501 w 3744670"/>
              <a:gd name="connsiteY2" fmla="*/ 726899 h 4036427"/>
              <a:gd name="connsiteX3" fmla="*/ 3744670 w 3744670"/>
              <a:gd name="connsiteY3" fmla="*/ 1393936 h 4036427"/>
              <a:gd name="connsiteX4" fmla="*/ 3744670 w 3744670"/>
              <a:gd name="connsiteY4" fmla="*/ 2642491 h 4036427"/>
              <a:gd name="connsiteX5" fmla="*/ 3355501 w 3744670"/>
              <a:gd name="connsiteY5" fmla="*/ 3309528 h 4036427"/>
              <a:gd name="connsiteX6" fmla="*/ 2261502 w 3744670"/>
              <a:gd name="connsiteY6" fmla="*/ 3933806 h 4036427"/>
              <a:gd name="connsiteX7" fmla="*/ 1483164 w 3744670"/>
              <a:gd name="connsiteY7" fmla="*/ 3933806 h 4036427"/>
              <a:gd name="connsiteX8" fmla="*/ 389169 w 3744670"/>
              <a:gd name="connsiteY8" fmla="*/ 3309528 h 4036427"/>
              <a:gd name="connsiteX9" fmla="*/ 0 w 3744670"/>
              <a:gd name="connsiteY9" fmla="*/ 2642491 h 4036427"/>
              <a:gd name="connsiteX10" fmla="*/ 0 w 3744670"/>
              <a:gd name="connsiteY10" fmla="*/ 1393936 h 4036427"/>
              <a:gd name="connsiteX11" fmla="*/ 389169 w 3744670"/>
              <a:gd name="connsiteY11" fmla="*/ 726899 h 4036427"/>
              <a:gd name="connsiteX12" fmla="*/ 1483164 w 3744670"/>
              <a:gd name="connsiteY12" fmla="*/ 102621 h 4036427"/>
              <a:gd name="connsiteX13" fmla="*/ 1872333 w 3744670"/>
              <a:gd name="connsiteY13" fmla="*/ 0 h 403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670" h="4036427">
                <a:moveTo>
                  <a:pt x="1872333" y="0"/>
                </a:moveTo>
                <a:cubicBezTo>
                  <a:pt x="2006380" y="0"/>
                  <a:pt x="2140427" y="34207"/>
                  <a:pt x="2261502" y="102621"/>
                </a:cubicBezTo>
                <a:lnTo>
                  <a:pt x="3355501" y="726899"/>
                </a:lnTo>
                <a:cubicBezTo>
                  <a:pt x="3597651" y="863727"/>
                  <a:pt x="3744670" y="1120280"/>
                  <a:pt x="3744670" y="1393936"/>
                </a:cubicBezTo>
                <a:lnTo>
                  <a:pt x="3744670" y="2642491"/>
                </a:lnTo>
                <a:cubicBezTo>
                  <a:pt x="3744670" y="2920425"/>
                  <a:pt x="3597651" y="3172700"/>
                  <a:pt x="3355501" y="3309528"/>
                </a:cubicBezTo>
                <a:lnTo>
                  <a:pt x="2261502" y="3933806"/>
                </a:lnTo>
                <a:cubicBezTo>
                  <a:pt x="2019352" y="4070634"/>
                  <a:pt x="1725313" y="4070634"/>
                  <a:pt x="1483164" y="3933806"/>
                </a:cubicBezTo>
                <a:lnTo>
                  <a:pt x="389169" y="3309528"/>
                </a:lnTo>
                <a:cubicBezTo>
                  <a:pt x="147019" y="3172700"/>
                  <a:pt x="0" y="2916147"/>
                  <a:pt x="0" y="2642491"/>
                </a:cubicBezTo>
                <a:lnTo>
                  <a:pt x="0" y="1393936"/>
                </a:lnTo>
                <a:cubicBezTo>
                  <a:pt x="0" y="1116006"/>
                  <a:pt x="147019" y="863727"/>
                  <a:pt x="389169" y="726899"/>
                </a:cubicBezTo>
                <a:lnTo>
                  <a:pt x="1483164" y="102621"/>
                </a:lnTo>
                <a:cubicBezTo>
                  <a:pt x="1604238" y="34207"/>
                  <a:pt x="1738286" y="0"/>
                  <a:pt x="1872333" y="0"/>
                </a:cubicBezTo>
                <a:close/>
              </a:path>
            </a:pathLst>
          </a:custGeom>
          <a:pattFill prst="pct5">
            <a:fgClr>
              <a:srgbClr val="399868"/>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28" name="Freeform 27">
            <a:extLst>
              <a:ext uri="{FF2B5EF4-FFF2-40B4-BE49-F238E27FC236}">
                <a16:creationId xmlns:a16="http://schemas.microsoft.com/office/drawing/2014/main" id="{87C73DE3-D373-18F5-36B0-8F3752AF1EE6}"/>
              </a:ext>
            </a:extLst>
          </p:cNvPr>
          <p:cNvSpPr/>
          <p:nvPr/>
        </p:nvSpPr>
        <p:spPr>
          <a:xfrm>
            <a:off x="6822782" y="1204842"/>
            <a:ext cx="4149406" cy="4472692"/>
          </a:xfrm>
          <a:custGeom>
            <a:avLst/>
            <a:gdLst>
              <a:gd name="connsiteX0" fmla="*/ 1792431 w 3584866"/>
              <a:gd name="connsiteY0" fmla="*/ 0 h 3864170"/>
              <a:gd name="connsiteX1" fmla="*/ 2164992 w 3584866"/>
              <a:gd name="connsiteY1" fmla="*/ 98242 h 3864170"/>
              <a:gd name="connsiteX2" fmla="*/ 3212305 w 3584866"/>
              <a:gd name="connsiteY2" fmla="*/ 695878 h 3864170"/>
              <a:gd name="connsiteX3" fmla="*/ 3584866 w 3584866"/>
              <a:gd name="connsiteY3" fmla="*/ 1334449 h 3864170"/>
              <a:gd name="connsiteX4" fmla="*/ 3584866 w 3584866"/>
              <a:gd name="connsiteY4" fmla="*/ 2529721 h 3864170"/>
              <a:gd name="connsiteX5" fmla="*/ 3212305 w 3584866"/>
              <a:gd name="connsiteY5" fmla="*/ 3168292 h 3864170"/>
              <a:gd name="connsiteX6" fmla="*/ 2164992 w 3584866"/>
              <a:gd name="connsiteY6" fmla="*/ 3765929 h 3864170"/>
              <a:gd name="connsiteX7" fmla="*/ 1419870 w 3584866"/>
              <a:gd name="connsiteY7" fmla="*/ 3765929 h 3864170"/>
              <a:gd name="connsiteX8" fmla="*/ 372561 w 3584866"/>
              <a:gd name="connsiteY8" fmla="*/ 3168292 h 3864170"/>
              <a:gd name="connsiteX9" fmla="*/ 0 w 3584866"/>
              <a:gd name="connsiteY9" fmla="*/ 2529721 h 3864170"/>
              <a:gd name="connsiteX10" fmla="*/ 0 w 3584866"/>
              <a:gd name="connsiteY10" fmla="*/ 1334449 h 3864170"/>
              <a:gd name="connsiteX11" fmla="*/ 372561 w 3584866"/>
              <a:gd name="connsiteY11" fmla="*/ 695878 h 3864170"/>
              <a:gd name="connsiteX12" fmla="*/ 1419870 w 3584866"/>
              <a:gd name="connsiteY12" fmla="*/ 98242 h 3864170"/>
              <a:gd name="connsiteX13" fmla="*/ 1792431 w 3584866"/>
              <a:gd name="connsiteY13" fmla="*/ 0 h 3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866" h="3864170">
                <a:moveTo>
                  <a:pt x="1792431" y="0"/>
                </a:moveTo>
                <a:cubicBezTo>
                  <a:pt x="1920758" y="0"/>
                  <a:pt x="2049085" y="32748"/>
                  <a:pt x="2164992" y="98242"/>
                </a:cubicBezTo>
                <a:lnTo>
                  <a:pt x="3212305" y="695878"/>
                </a:lnTo>
                <a:cubicBezTo>
                  <a:pt x="3444121" y="826867"/>
                  <a:pt x="3584866" y="1072472"/>
                  <a:pt x="3584866" y="1334449"/>
                </a:cubicBezTo>
                <a:lnTo>
                  <a:pt x="3584866" y="2529721"/>
                </a:lnTo>
                <a:cubicBezTo>
                  <a:pt x="3584866" y="2795794"/>
                  <a:pt x="3444121" y="3037303"/>
                  <a:pt x="3212305" y="3168292"/>
                </a:cubicBezTo>
                <a:lnTo>
                  <a:pt x="2164992" y="3765929"/>
                </a:lnTo>
                <a:cubicBezTo>
                  <a:pt x="1933176" y="3896918"/>
                  <a:pt x="1651686" y="3896918"/>
                  <a:pt x="1419870" y="3765929"/>
                </a:cubicBezTo>
                <a:lnTo>
                  <a:pt x="372561" y="3168292"/>
                </a:lnTo>
                <a:cubicBezTo>
                  <a:pt x="140745" y="3037303"/>
                  <a:pt x="0" y="2791699"/>
                  <a:pt x="0" y="2529721"/>
                </a:cubicBezTo>
                <a:lnTo>
                  <a:pt x="0" y="1334449"/>
                </a:lnTo>
                <a:cubicBezTo>
                  <a:pt x="0" y="1068380"/>
                  <a:pt x="140745" y="826867"/>
                  <a:pt x="372561" y="695878"/>
                </a:cubicBezTo>
                <a:lnTo>
                  <a:pt x="1419870" y="98242"/>
                </a:lnTo>
                <a:cubicBezTo>
                  <a:pt x="1535777" y="32748"/>
                  <a:pt x="1664105" y="0"/>
                  <a:pt x="1792431" y="0"/>
                </a:cubicBezTo>
                <a:close/>
              </a:path>
            </a:pathLst>
          </a:custGeom>
          <a:noFill/>
          <a:ln w="28575" cap="flat">
            <a:solidFill>
              <a:schemeClr val="bg1"/>
            </a:solidFill>
            <a:prstDash val="solid"/>
            <a:miter/>
          </a:ln>
        </p:spPr>
        <p:txBody>
          <a:bodyPr wrap="square" rtlCol="0" anchor="ctr">
            <a:noAutofit/>
          </a:bodyPr>
          <a:lstStyle/>
          <a:p>
            <a:pPr algn="l"/>
            <a:endParaRPr lang="en-ID">
              <a:latin typeface="Sora" pitchFamily="2" charset="0"/>
              <a:cs typeface="Sora" pitchFamily="2" charset="0"/>
            </a:endParaRPr>
          </a:p>
        </p:txBody>
      </p:sp>
    </p:spTree>
    <p:extLst>
      <p:ext uri="{BB962C8B-B14F-4D97-AF65-F5344CB8AC3E}">
        <p14:creationId xmlns:p14="http://schemas.microsoft.com/office/powerpoint/2010/main" val="3294137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D173286-5CC9-ECCA-73D1-9B7E08304BCE}"/>
              </a:ext>
            </a:extLst>
          </p:cNvPr>
          <p:cNvGrpSpPr/>
          <p:nvPr/>
        </p:nvGrpSpPr>
        <p:grpSpPr>
          <a:xfrm rot="16200000">
            <a:off x="1522375" y="2456919"/>
            <a:ext cx="1734311" cy="1734316"/>
            <a:chOff x="1632135" y="2478519"/>
            <a:chExt cx="582700" cy="582701"/>
          </a:xfrm>
        </p:grpSpPr>
        <p:sp>
          <p:nvSpPr>
            <p:cNvPr id="28" name="Freeform: Shape 5">
              <a:extLst>
                <a:ext uri="{FF2B5EF4-FFF2-40B4-BE49-F238E27FC236}">
                  <a16:creationId xmlns:a16="http://schemas.microsoft.com/office/drawing/2014/main" id="{7FFAB382-7610-A616-02E6-20CEBBBA1AE4}"/>
                </a:ext>
              </a:extLst>
            </p:cNvPr>
            <p:cNvSpPr/>
            <p:nvPr/>
          </p:nvSpPr>
          <p:spPr>
            <a:xfrm flipH="1" flipV="1">
              <a:off x="1674364" y="2520749"/>
              <a:ext cx="498241" cy="498242"/>
            </a:xfrm>
            <a:custGeom>
              <a:avLst/>
              <a:gdLst>
                <a:gd name="connsiteX0" fmla="*/ 499655 w 999310"/>
                <a:gd name="connsiteY0" fmla="*/ 0 h 999310"/>
                <a:gd name="connsiteX1" fmla="*/ 0 w 999310"/>
                <a:gd name="connsiteY1" fmla="*/ 499655 h 999310"/>
                <a:gd name="connsiteX2" fmla="*/ 499655 w 999310"/>
                <a:gd name="connsiteY2" fmla="*/ 999310 h 999310"/>
                <a:gd name="connsiteX3" fmla="*/ 999310 w 999310"/>
                <a:gd name="connsiteY3" fmla="*/ 499655 h 999310"/>
                <a:gd name="connsiteX4" fmla="*/ 499655 w 999310"/>
                <a:gd name="connsiteY4" fmla="*/ 0 h 99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310" h="999310">
                  <a:moveTo>
                    <a:pt x="499655" y="0"/>
                  </a:moveTo>
                  <a:cubicBezTo>
                    <a:pt x="223703" y="0"/>
                    <a:pt x="0" y="223703"/>
                    <a:pt x="0" y="499655"/>
                  </a:cubicBezTo>
                  <a:cubicBezTo>
                    <a:pt x="0" y="775607"/>
                    <a:pt x="223703" y="999310"/>
                    <a:pt x="499655" y="999310"/>
                  </a:cubicBezTo>
                  <a:cubicBezTo>
                    <a:pt x="775607" y="999310"/>
                    <a:pt x="999310" y="775607"/>
                    <a:pt x="999310" y="499655"/>
                  </a:cubicBezTo>
                  <a:cubicBezTo>
                    <a:pt x="999310" y="223703"/>
                    <a:pt x="775607" y="0"/>
                    <a:pt x="499655" y="0"/>
                  </a:cubicBezTo>
                  <a:close/>
                </a:path>
              </a:pathLst>
            </a:custGeom>
            <a:solidFill>
              <a:schemeClr val="bg1"/>
            </a:solidFill>
            <a:ln w="388" cap="flat">
              <a:noFill/>
              <a:prstDash val="solid"/>
              <a:miter/>
            </a:ln>
            <a:effectLst>
              <a:outerShdw blurRad="292100" dist="152400" dir="5400000" algn="ctr" rotWithShape="0">
                <a:srgbClr val="000000">
                  <a:alpha val="24000"/>
                </a:srgbClr>
              </a:outerShdw>
            </a:effectLst>
          </p:spPr>
          <p:txBody>
            <a:bodyPr wrap="square" rtlCol="0" anchor="ctr">
              <a:noAutofit/>
            </a:bodyPr>
            <a:lstStyle/>
            <a:p>
              <a:pPr algn="l"/>
              <a:endParaRPr lang="en-ID">
                <a:solidFill>
                  <a:schemeClr val="accent1"/>
                </a:solidFill>
              </a:endParaRPr>
            </a:p>
          </p:txBody>
        </p:sp>
        <p:sp>
          <p:nvSpPr>
            <p:cNvPr id="29" name="Arc 28">
              <a:extLst>
                <a:ext uri="{FF2B5EF4-FFF2-40B4-BE49-F238E27FC236}">
                  <a16:creationId xmlns:a16="http://schemas.microsoft.com/office/drawing/2014/main" id="{3D137B7C-1ED6-A577-38F4-561D01BD1D93}"/>
                </a:ext>
              </a:extLst>
            </p:cNvPr>
            <p:cNvSpPr/>
            <p:nvPr/>
          </p:nvSpPr>
          <p:spPr>
            <a:xfrm rot="19419638" flipV="1">
              <a:off x="1632135" y="2478519"/>
              <a:ext cx="582700" cy="582701"/>
            </a:xfrm>
            <a:prstGeom prst="arc">
              <a:avLst>
                <a:gd name="adj1" fmla="val 15453888"/>
                <a:gd name="adj2" fmla="val 12264243"/>
              </a:avLst>
            </a:prstGeom>
            <a:ln w="38100" cap="rnd">
              <a:solidFill>
                <a:schemeClr val="accent3"/>
              </a:solidFill>
              <a:headEnd type="none" w="med" len="med"/>
              <a:tailEnd type="none" w="med" len="med"/>
            </a:ln>
            <a:effectLst>
              <a:outerShdw blurRad="292100" dist="152400" dir="5400000" algn="ctr" rotWithShape="0">
                <a:srgbClr val="000000">
                  <a:alpha val="24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a:solidFill>
                  <a:schemeClr val="accent1"/>
                </a:solidFill>
              </a:endParaRPr>
            </a:p>
          </p:txBody>
        </p:sp>
      </p:grpSp>
      <p:grpSp>
        <p:nvGrpSpPr>
          <p:cNvPr id="15" name="Group 14">
            <a:extLst>
              <a:ext uri="{FF2B5EF4-FFF2-40B4-BE49-F238E27FC236}">
                <a16:creationId xmlns:a16="http://schemas.microsoft.com/office/drawing/2014/main" id="{50F81248-E108-EFB4-F79A-BBA906ACB2A9}"/>
              </a:ext>
            </a:extLst>
          </p:cNvPr>
          <p:cNvGrpSpPr/>
          <p:nvPr/>
        </p:nvGrpSpPr>
        <p:grpSpPr>
          <a:xfrm rot="16200000">
            <a:off x="3601897" y="2456919"/>
            <a:ext cx="1734311" cy="1734316"/>
            <a:chOff x="1632135" y="2478519"/>
            <a:chExt cx="582700" cy="582701"/>
          </a:xfrm>
        </p:grpSpPr>
        <p:sp>
          <p:nvSpPr>
            <p:cNvPr id="26" name="Freeform: Shape 5">
              <a:extLst>
                <a:ext uri="{FF2B5EF4-FFF2-40B4-BE49-F238E27FC236}">
                  <a16:creationId xmlns:a16="http://schemas.microsoft.com/office/drawing/2014/main" id="{36B5E7B6-A4C6-5071-9E24-3334C2C3E86E}"/>
                </a:ext>
              </a:extLst>
            </p:cNvPr>
            <p:cNvSpPr/>
            <p:nvPr/>
          </p:nvSpPr>
          <p:spPr>
            <a:xfrm flipH="1" flipV="1">
              <a:off x="1674364" y="2520749"/>
              <a:ext cx="498241" cy="498242"/>
            </a:xfrm>
            <a:custGeom>
              <a:avLst/>
              <a:gdLst>
                <a:gd name="connsiteX0" fmla="*/ 499655 w 999310"/>
                <a:gd name="connsiteY0" fmla="*/ 0 h 999310"/>
                <a:gd name="connsiteX1" fmla="*/ 0 w 999310"/>
                <a:gd name="connsiteY1" fmla="*/ 499655 h 999310"/>
                <a:gd name="connsiteX2" fmla="*/ 499655 w 999310"/>
                <a:gd name="connsiteY2" fmla="*/ 999310 h 999310"/>
                <a:gd name="connsiteX3" fmla="*/ 999310 w 999310"/>
                <a:gd name="connsiteY3" fmla="*/ 499655 h 999310"/>
                <a:gd name="connsiteX4" fmla="*/ 499655 w 999310"/>
                <a:gd name="connsiteY4" fmla="*/ 0 h 99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310" h="999310">
                  <a:moveTo>
                    <a:pt x="499655" y="0"/>
                  </a:moveTo>
                  <a:cubicBezTo>
                    <a:pt x="223703" y="0"/>
                    <a:pt x="0" y="223703"/>
                    <a:pt x="0" y="499655"/>
                  </a:cubicBezTo>
                  <a:cubicBezTo>
                    <a:pt x="0" y="775607"/>
                    <a:pt x="223703" y="999310"/>
                    <a:pt x="499655" y="999310"/>
                  </a:cubicBezTo>
                  <a:cubicBezTo>
                    <a:pt x="775607" y="999310"/>
                    <a:pt x="999310" y="775607"/>
                    <a:pt x="999310" y="499655"/>
                  </a:cubicBezTo>
                  <a:cubicBezTo>
                    <a:pt x="999310" y="223703"/>
                    <a:pt x="775607" y="0"/>
                    <a:pt x="499655" y="0"/>
                  </a:cubicBezTo>
                  <a:close/>
                </a:path>
              </a:pathLst>
            </a:custGeom>
            <a:solidFill>
              <a:schemeClr val="bg1"/>
            </a:solidFill>
            <a:ln w="388" cap="flat">
              <a:noFill/>
              <a:prstDash val="solid"/>
              <a:miter/>
            </a:ln>
            <a:effectLst>
              <a:outerShdw blurRad="292100" dist="152400" dir="5400000" algn="ctr" rotWithShape="0">
                <a:srgbClr val="000000">
                  <a:alpha val="24000"/>
                </a:srgbClr>
              </a:outerShdw>
            </a:effectLst>
          </p:spPr>
          <p:txBody>
            <a:bodyPr wrap="square" rtlCol="0" anchor="ctr">
              <a:noAutofit/>
            </a:bodyPr>
            <a:lstStyle/>
            <a:p>
              <a:pPr algn="l"/>
              <a:endParaRPr lang="en-ID">
                <a:solidFill>
                  <a:schemeClr val="accent1"/>
                </a:solidFill>
              </a:endParaRPr>
            </a:p>
          </p:txBody>
        </p:sp>
        <p:sp>
          <p:nvSpPr>
            <p:cNvPr id="27" name="Arc 26">
              <a:extLst>
                <a:ext uri="{FF2B5EF4-FFF2-40B4-BE49-F238E27FC236}">
                  <a16:creationId xmlns:a16="http://schemas.microsoft.com/office/drawing/2014/main" id="{1A5A8C7D-D1EA-AD02-F13C-5B12B69A4FFB}"/>
                </a:ext>
              </a:extLst>
            </p:cNvPr>
            <p:cNvSpPr/>
            <p:nvPr/>
          </p:nvSpPr>
          <p:spPr>
            <a:xfrm rot="19419638" flipV="1">
              <a:off x="1632135" y="2478519"/>
              <a:ext cx="582700" cy="582701"/>
            </a:xfrm>
            <a:prstGeom prst="arc">
              <a:avLst>
                <a:gd name="adj1" fmla="val 15453888"/>
                <a:gd name="adj2" fmla="val 12264243"/>
              </a:avLst>
            </a:prstGeom>
            <a:ln w="38100" cap="rnd">
              <a:solidFill>
                <a:schemeClr val="accent3"/>
              </a:solidFill>
              <a:headEnd type="none" w="med" len="med"/>
              <a:tailEnd type="none" w="med" len="med"/>
            </a:ln>
            <a:effectLst>
              <a:outerShdw blurRad="292100" dist="152400" dir="5400000" algn="ctr" rotWithShape="0">
                <a:srgbClr val="000000">
                  <a:alpha val="24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a:solidFill>
                  <a:schemeClr val="accent1"/>
                </a:solidFill>
              </a:endParaRPr>
            </a:p>
          </p:txBody>
        </p:sp>
      </p:grpSp>
      <p:grpSp>
        <p:nvGrpSpPr>
          <p:cNvPr id="16" name="Group 15">
            <a:extLst>
              <a:ext uri="{FF2B5EF4-FFF2-40B4-BE49-F238E27FC236}">
                <a16:creationId xmlns:a16="http://schemas.microsoft.com/office/drawing/2014/main" id="{1B3A7DD4-6BF1-B4DC-C8A3-1E8223C15E56}"/>
              </a:ext>
            </a:extLst>
          </p:cNvPr>
          <p:cNvGrpSpPr/>
          <p:nvPr/>
        </p:nvGrpSpPr>
        <p:grpSpPr>
          <a:xfrm rot="16200000">
            <a:off x="5769837" y="2456919"/>
            <a:ext cx="1734311" cy="1734316"/>
            <a:chOff x="1632135" y="2478519"/>
            <a:chExt cx="582700" cy="582701"/>
          </a:xfrm>
        </p:grpSpPr>
        <p:sp>
          <p:nvSpPr>
            <p:cNvPr id="24" name="Freeform: Shape 5">
              <a:extLst>
                <a:ext uri="{FF2B5EF4-FFF2-40B4-BE49-F238E27FC236}">
                  <a16:creationId xmlns:a16="http://schemas.microsoft.com/office/drawing/2014/main" id="{D7A8F915-2F2D-0D8B-0607-860CA1ED5FA6}"/>
                </a:ext>
              </a:extLst>
            </p:cNvPr>
            <p:cNvSpPr/>
            <p:nvPr/>
          </p:nvSpPr>
          <p:spPr>
            <a:xfrm flipH="1" flipV="1">
              <a:off x="1674364" y="2520749"/>
              <a:ext cx="498241" cy="498242"/>
            </a:xfrm>
            <a:custGeom>
              <a:avLst/>
              <a:gdLst>
                <a:gd name="connsiteX0" fmla="*/ 499655 w 999310"/>
                <a:gd name="connsiteY0" fmla="*/ 0 h 999310"/>
                <a:gd name="connsiteX1" fmla="*/ 0 w 999310"/>
                <a:gd name="connsiteY1" fmla="*/ 499655 h 999310"/>
                <a:gd name="connsiteX2" fmla="*/ 499655 w 999310"/>
                <a:gd name="connsiteY2" fmla="*/ 999310 h 999310"/>
                <a:gd name="connsiteX3" fmla="*/ 999310 w 999310"/>
                <a:gd name="connsiteY3" fmla="*/ 499655 h 999310"/>
                <a:gd name="connsiteX4" fmla="*/ 499655 w 999310"/>
                <a:gd name="connsiteY4" fmla="*/ 0 h 99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310" h="999310">
                  <a:moveTo>
                    <a:pt x="499655" y="0"/>
                  </a:moveTo>
                  <a:cubicBezTo>
                    <a:pt x="223703" y="0"/>
                    <a:pt x="0" y="223703"/>
                    <a:pt x="0" y="499655"/>
                  </a:cubicBezTo>
                  <a:cubicBezTo>
                    <a:pt x="0" y="775607"/>
                    <a:pt x="223703" y="999310"/>
                    <a:pt x="499655" y="999310"/>
                  </a:cubicBezTo>
                  <a:cubicBezTo>
                    <a:pt x="775607" y="999310"/>
                    <a:pt x="999310" y="775607"/>
                    <a:pt x="999310" y="499655"/>
                  </a:cubicBezTo>
                  <a:cubicBezTo>
                    <a:pt x="999310" y="223703"/>
                    <a:pt x="775607" y="0"/>
                    <a:pt x="499655" y="0"/>
                  </a:cubicBezTo>
                  <a:close/>
                </a:path>
              </a:pathLst>
            </a:custGeom>
            <a:solidFill>
              <a:schemeClr val="bg1"/>
            </a:solidFill>
            <a:ln w="388" cap="flat">
              <a:noFill/>
              <a:prstDash val="solid"/>
              <a:miter/>
            </a:ln>
            <a:effectLst>
              <a:outerShdw blurRad="292100" dist="152400" dir="5400000" algn="ctr" rotWithShape="0">
                <a:srgbClr val="000000">
                  <a:alpha val="24000"/>
                </a:srgbClr>
              </a:outerShdw>
            </a:effectLst>
          </p:spPr>
          <p:txBody>
            <a:bodyPr wrap="square" rtlCol="0" anchor="ctr">
              <a:noAutofit/>
            </a:bodyPr>
            <a:lstStyle/>
            <a:p>
              <a:pPr algn="l"/>
              <a:endParaRPr lang="en-ID">
                <a:solidFill>
                  <a:schemeClr val="accent1"/>
                </a:solidFill>
              </a:endParaRPr>
            </a:p>
          </p:txBody>
        </p:sp>
        <p:sp>
          <p:nvSpPr>
            <p:cNvPr id="25" name="Arc 24">
              <a:extLst>
                <a:ext uri="{FF2B5EF4-FFF2-40B4-BE49-F238E27FC236}">
                  <a16:creationId xmlns:a16="http://schemas.microsoft.com/office/drawing/2014/main" id="{B98244E7-94DC-F597-4575-5A8AB624121E}"/>
                </a:ext>
              </a:extLst>
            </p:cNvPr>
            <p:cNvSpPr/>
            <p:nvPr/>
          </p:nvSpPr>
          <p:spPr>
            <a:xfrm rot="19419638" flipV="1">
              <a:off x="1632135" y="2478519"/>
              <a:ext cx="582700" cy="582701"/>
            </a:xfrm>
            <a:prstGeom prst="arc">
              <a:avLst>
                <a:gd name="adj1" fmla="val 15453888"/>
                <a:gd name="adj2" fmla="val 12264243"/>
              </a:avLst>
            </a:prstGeom>
            <a:ln w="38100" cap="rnd">
              <a:solidFill>
                <a:schemeClr val="accent3"/>
              </a:solidFill>
              <a:headEnd type="none" w="med" len="med"/>
              <a:tailEnd type="none" w="med" len="med"/>
            </a:ln>
            <a:effectLst>
              <a:outerShdw blurRad="292100" dist="152400" dir="5400000" algn="ctr" rotWithShape="0">
                <a:srgbClr val="000000">
                  <a:alpha val="24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a:solidFill>
                  <a:schemeClr val="accent1"/>
                </a:solidFill>
              </a:endParaRPr>
            </a:p>
          </p:txBody>
        </p:sp>
      </p:grpSp>
      <p:grpSp>
        <p:nvGrpSpPr>
          <p:cNvPr id="17" name="Group 16">
            <a:extLst>
              <a:ext uri="{FF2B5EF4-FFF2-40B4-BE49-F238E27FC236}">
                <a16:creationId xmlns:a16="http://schemas.microsoft.com/office/drawing/2014/main" id="{8F18CBDD-0456-E0DC-7D65-7C1791364A25}"/>
              </a:ext>
            </a:extLst>
          </p:cNvPr>
          <p:cNvGrpSpPr/>
          <p:nvPr/>
        </p:nvGrpSpPr>
        <p:grpSpPr>
          <a:xfrm rot="16200000">
            <a:off x="8039986" y="2456919"/>
            <a:ext cx="1734311" cy="1734316"/>
            <a:chOff x="1632135" y="2478519"/>
            <a:chExt cx="582700" cy="582701"/>
          </a:xfrm>
        </p:grpSpPr>
        <p:sp>
          <p:nvSpPr>
            <p:cNvPr id="22" name="Freeform: Shape 5">
              <a:extLst>
                <a:ext uri="{FF2B5EF4-FFF2-40B4-BE49-F238E27FC236}">
                  <a16:creationId xmlns:a16="http://schemas.microsoft.com/office/drawing/2014/main" id="{CC1EA37D-7522-C2F7-16CA-72B3EDBC83CD}"/>
                </a:ext>
              </a:extLst>
            </p:cNvPr>
            <p:cNvSpPr/>
            <p:nvPr/>
          </p:nvSpPr>
          <p:spPr>
            <a:xfrm flipH="1" flipV="1">
              <a:off x="1674364" y="2520749"/>
              <a:ext cx="498241" cy="498242"/>
            </a:xfrm>
            <a:custGeom>
              <a:avLst/>
              <a:gdLst>
                <a:gd name="connsiteX0" fmla="*/ 499655 w 999310"/>
                <a:gd name="connsiteY0" fmla="*/ 0 h 999310"/>
                <a:gd name="connsiteX1" fmla="*/ 0 w 999310"/>
                <a:gd name="connsiteY1" fmla="*/ 499655 h 999310"/>
                <a:gd name="connsiteX2" fmla="*/ 499655 w 999310"/>
                <a:gd name="connsiteY2" fmla="*/ 999310 h 999310"/>
                <a:gd name="connsiteX3" fmla="*/ 999310 w 999310"/>
                <a:gd name="connsiteY3" fmla="*/ 499655 h 999310"/>
                <a:gd name="connsiteX4" fmla="*/ 499655 w 999310"/>
                <a:gd name="connsiteY4" fmla="*/ 0 h 99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310" h="999310">
                  <a:moveTo>
                    <a:pt x="499655" y="0"/>
                  </a:moveTo>
                  <a:cubicBezTo>
                    <a:pt x="223703" y="0"/>
                    <a:pt x="0" y="223703"/>
                    <a:pt x="0" y="499655"/>
                  </a:cubicBezTo>
                  <a:cubicBezTo>
                    <a:pt x="0" y="775607"/>
                    <a:pt x="223703" y="999310"/>
                    <a:pt x="499655" y="999310"/>
                  </a:cubicBezTo>
                  <a:cubicBezTo>
                    <a:pt x="775607" y="999310"/>
                    <a:pt x="999310" y="775607"/>
                    <a:pt x="999310" y="499655"/>
                  </a:cubicBezTo>
                  <a:cubicBezTo>
                    <a:pt x="999310" y="223703"/>
                    <a:pt x="775607" y="0"/>
                    <a:pt x="499655" y="0"/>
                  </a:cubicBezTo>
                  <a:close/>
                </a:path>
              </a:pathLst>
            </a:custGeom>
            <a:solidFill>
              <a:schemeClr val="bg1"/>
            </a:solidFill>
            <a:ln w="388" cap="flat">
              <a:noFill/>
              <a:prstDash val="solid"/>
              <a:miter/>
            </a:ln>
            <a:effectLst>
              <a:outerShdw blurRad="292100" dist="152400" dir="5400000" algn="ctr" rotWithShape="0">
                <a:srgbClr val="000000">
                  <a:alpha val="24000"/>
                </a:srgbClr>
              </a:outerShdw>
            </a:effectLst>
          </p:spPr>
          <p:txBody>
            <a:bodyPr wrap="square" rtlCol="0" anchor="ctr">
              <a:noAutofit/>
            </a:bodyPr>
            <a:lstStyle/>
            <a:p>
              <a:pPr algn="l"/>
              <a:endParaRPr lang="en-ID">
                <a:solidFill>
                  <a:schemeClr val="accent1"/>
                </a:solidFill>
              </a:endParaRPr>
            </a:p>
          </p:txBody>
        </p:sp>
        <p:sp>
          <p:nvSpPr>
            <p:cNvPr id="23" name="Arc 22">
              <a:extLst>
                <a:ext uri="{FF2B5EF4-FFF2-40B4-BE49-F238E27FC236}">
                  <a16:creationId xmlns:a16="http://schemas.microsoft.com/office/drawing/2014/main" id="{D6C9FB50-09FF-CA1B-9549-960329C5FBC0}"/>
                </a:ext>
              </a:extLst>
            </p:cNvPr>
            <p:cNvSpPr/>
            <p:nvPr/>
          </p:nvSpPr>
          <p:spPr>
            <a:xfrm rot="19419638" flipV="1">
              <a:off x="1632135" y="2478519"/>
              <a:ext cx="582700" cy="582701"/>
            </a:xfrm>
            <a:prstGeom prst="arc">
              <a:avLst>
                <a:gd name="adj1" fmla="val 15453888"/>
                <a:gd name="adj2" fmla="val 12264243"/>
              </a:avLst>
            </a:prstGeom>
            <a:ln w="38100" cap="rnd">
              <a:solidFill>
                <a:schemeClr val="accent3"/>
              </a:solidFill>
              <a:headEnd type="none" w="med" len="med"/>
              <a:tailEnd type="none" w="med" len="med"/>
            </a:ln>
            <a:effectLst>
              <a:outerShdw blurRad="292100" dist="152400" dir="5400000" algn="ctr" rotWithShape="0">
                <a:srgbClr val="000000">
                  <a:alpha val="24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a:solidFill>
                  <a:schemeClr val="accent1"/>
                </a:solidFill>
              </a:endParaRPr>
            </a:p>
          </p:txBody>
        </p:sp>
      </p:grpSp>
      <p:sp>
        <p:nvSpPr>
          <p:cNvPr id="30" name="Picture Placeholder 10">
            <a:extLst>
              <a:ext uri="{FF2B5EF4-FFF2-40B4-BE49-F238E27FC236}">
                <a16:creationId xmlns:a16="http://schemas.microsoft.com/office/drawing/2014/main" id="{F39F47BB-87D4-B52F-2E7E-6B3A1232463C}"/>
              </a:ext>
            </a:extLst>
          </p:cNvPr>
          <p:cNvSpPr>
            <a:spLocks noGrp="1"/>
          </p:cNvSpPr>
          <p:nvPr>
            <p:ph type="pic" sz="quarter" idx="14"/>
          </p:nvPr>
        </p:nvSpPr>
        <p:spPr>
          <a:xfrm flipH="1">
            <a:off x="1787388" y="2721935"/>
            <a:ext cx="1204284" cy="1204284"/>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31" name="Picture Placeholder 10">
            <a:extLst>
              <a:ext uri="{FF2B5EF4-FFF2-40B4-BE49-F238E27FC236}">
                <a16:creationId xmlns:a16="http://schemas.microsoft.com/office/drawing/2014/main" id="{5828CC6B-2016-4751-A77D-3D02B69C2E65}"/>
              </a:ext>
            </a:extLst>
          </p:cNvPr>
          <p:cNvSpPr>
            <a:spLocks noGrp="1"/>
          </p:cNvSpPr>
          <p:nvPr>
            <p:ph type="pic" sz="quarter" idx="15"/>
          </p:nvPr>
        </p:nvSpPr>
        <p:spPr>
          <a:xfrm flipH="1">
            <a:off x="3866910" y="2721935"/>
            <a:ext cx="1204284" cy="1204284"/>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32" name="Picture Placeholder 10">
            <a:extLst>
              <a:ext uri="{FF2B5EF4-FFF2-40B4-BE49-F238E27FC236}">
                <a16:creationId xmlns:a16="http://schemas.microsoft.com/office/drawing/2014/main" id="{53A995EA-4134-0022-289E-5C5831B9045B}"/>
              </a:ext>
            </a:extLst>
          </p:cNvPr>
          <p:cNvSpPr>
            <a:spLocks noGrp="1"/>
          </p:cNvSpPr>
          <p:nvPr>
            <p:ph type="pic" sz="quarter" idx="16"/>
          </p:nvPr>
        </p:nvSpPr>
        <p:spPr>
          <a:xfrm flipH="1">
            <a:off x="6034850" y="2721935"/>
            <a:ext cx="1204284" cy="1204284"/>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33" name="Picture Placeholder 10">
            <a:extLst>
              <a:ext uri="{FF2B5EF4-FFF2-40B4-BE49-F238E27FC236}">
                <a16:creationId xmlns:a16="http://schemas.microsoft.com/office/drawing/2014/main" id="{7BB1E0B6-5128-BF2D-ABFC-1FB95FE2A70B}"/>
              </a:ext>
            </a:extLst>
          </p:cNvPr>
          <p:cNvSpPr>
            <a:spLocks noGrp="1"/>
          </p:cNvSpPr>
          <p:nvPr>
            <p:ph type="pic" sz="quarter" idx="17"/>
          </p:nvPr>
        </p:nvSpPr>
        <p:spPr>
          <a:xfrm flipH="1">
            <a:off x="8304999" y="2721935"/>
            <a:ext cx="1204284" cy="1204284"/>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3578746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43C100F-2C93-390D-999A-611DF5E0488E}"/>
              </a:ext>
            </a:extLst>
          </p:cNvPr>
          <p:cNvSpPr/>
          <p:nvPr/>
        </p:nvSpPr>
        <p:spPr>
          <a:xfrm>
            <a:off x="7697972" y="0"/>
            <a:ext cx="4494027" cy="6858000"/>
          </a:xfrm>
          <a:prstGeom prst="rect">
            <a:avLst/>
          </a:prstGeom>
          <a:gradFill flip="none" rotWithShape="1">
            <a:gsLst>
              <a:gs pos="0">
                <a:schemeClr val="accent3"/>
              </a:gs>
              <a:gs pos="99000">
                <a:schemeClr val="accent3">
                  <a:lumMod val="75000"/>
                </a:schemeClr>
              </a:gs>
            </a:gsLst>
            <a:lin ang="5400000" scaled="1"/>
            <a:tileRect/>
          </a:gradFill>
          <a:ln>
            <a:noFill/>
          </a:ln>
          <a:effectLst>
            <a:outerShdw blurRad="227650" dist="38100" algn="l" rotWithShape="0">
              <a:prstClr val="black">
                <a:alpha val="1136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 name="Rounded Rectangle 19">
            <a:extLst>
              <a:ext uri="{FF2B5EF4-FFF2-40B4-BE49-F238E27FC236}">
                <a16:creationId xmlns:a16="http://schemas.microsoft.com/office/drawing/2014/main" id="{687A4353-0845-7B40-B472-B63F122B12C2}"/>
              </a:ext>
            </a:extLst>
          </p:cNvPr>
          <p:cNvSpPr/>
          <p:nvPr/>
        </p:nvSpPr>
        <p:spPr>
          <a:xfrm>
            <a:off x="893091" y="2747266"/>
            <a:ext cx="3045657" cy="2035996"/>
          </a:xfrm>
          <a:prstGeom prst="roundRect">
            <a:avLst>
              <a:gd name="adj" fmla="val 7818"/>
            </a:avLst>
          </a:prstGeom>
          <a:solidFill>
            <a:schemeClr val="bg1"/>
          </a:solidFill>
          <a:ln>
            <a:noFill/>
          </a:ln>
          <a:effectLst>
            <a:outerShdw blurRad="495300" dist="165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4">
            <a:extLst>
              <a:ext uri="{FF2B5EF4-FFF2-40B4-BE49-F238E27FC236}">
                <a16:creationId xmlns:a16="http://schemas.microsoft.com/office/drawing/2014/main" id="{42E67E75-AFAA-BF4C-9D42-A0EF36B152C8}"/>
              </a:ext>
            </a:extLst>
          </p:cNvPr>
          <p:cNvSpPr>
            <a:spLocks noGrp="1"/>
          </p:cNvSpPr>
          <p:nvPr>
            <p:ph type="pic" sz="quarter" idx="13"/>
          </p:nvPr>
        </p:nvSpPr>
        <p:spPr>
          <a:xfrm>
            <a:off x="1108750" y="2923953"/>
            <a:ext cx="2614338" cy="1682622"/>
          </a:xfrm>
          <a:prstGeom prst="roundRect">
            <a:avLst>
              <a:gd name="adj" fmla="val 8290"/>
            </a:avLst>
          </a:prstGeom>
          <a:pattFill prst="pct5">
            <a:fgClr>
              <a:srgbClr val="7030A0"/>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17" name="Rounded Rectangle 19">
            <a:extLst>
              <a:ext uri="{FF2B5EF4-FFF2-40B4-BE49-F238E27FC236}">
                <a16:creationId xmlns:a16="http://schemas.microsoft.com/office/drawing/2014/main" id="{0CBFAD77-173D-4754-FBE4-CB781843658F}"/>
              </a:ext>
            </a:extLst>
          </p:cNvPr>
          <p:cNvSpPr/>
          <p:nvPr/>
        </p:nvSpPr>
        <p:spPr>
          <a:xfrm>
            <a:off x="4218731" y="2747266"/>
            <a:ext cx="3045657" cy="2035996"/>
          </a:xfrm>
          <a:prstGeom prst="roundRect">
            <a:avLst>
              <a:gd name="adj" fmla="val 7818"/>
            </a:avLst>
          </a:prstGeom>
          <a:solidFill>
            <a:schemeClr val="bg1"/>
          </a:solidFill>
          <a:ln>
            <a:noFill/>
          </a:ln>
          <a:effectLst>
            <a:outerShdw blurRad="495300" dist="165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4">
            <a:extLst>
              <a:ext uri="{FF2B5EF4-FFF2-40B4-BE49-F238E27FC236}">
                <a16:creationId xmlns:a16="http://schemas.microsoft.com/office/drawing/2014/main" id="{06CE6D65-F419-1C23-3831-ABA0CED722F3}"/>
              </a:ext>
            </a:extLst>
          </p:cNvPr>
          <p:cNvSpPr>
            <a:spLocks noGrp="1"/>
          </p:cNvSpPr>
          <p:nvPr>
            <p:ph type="pic" sz="quarter" idx="14"/>
          </p:nvPr>
        </p:nvSpPr>
        <p:spPr>
          <a:xfrm>
            <a:off x="4434390" y="2923953"/>
            <a:ext cx="2614338" cy="1682622"/>
          </a:xfrm>
          <a:prstGeom prst="roundRect">
            <a:avLst>
              <a:gd name="adj" fmla="val 8290"/>
            </a:avLst>
          </a:prstGeom>
          <a:pattFill prst="pct5">
            <a:fgClr>
              <a:srgbClr val="7030A0"/>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19" name="Rounded Rectangle 19">
            <a:extLst>
              <a:ext uri="{FF2B5EF4-FFF2-40B4-BE49-F238E27FC236}">
                <a16:creationId xmlns:a16="http://schemas.microsoft.com/office/drawing/2014/main" id="{BAC96EC4-E242-9583-C673-6DCE864A7353}"/>
              </a:ext>
            </a:extLst>
          </p:cNvPr>
          <p:cNvSpPr/>
          <p:nvPr/>
        </p:nvSpPr>
        <p:spPr>
          <a:xfrm>
            <a:off x="8468912" y="2747266"/>
            <a:ext cx="3045657" cy="2035996"/>
          </a:xfrm>
          <a:prstGeom prst="roundRect">
            <a:avLst>
              <a:gd name="adj" fmla="val 7818"/>
            </a:avLst>
          </a:prstGeom>
          <a:solidFill>
            <a:schemeClr val="bg1"/>
          </a:solidFill>
          <a:ln>
            <a:noFill/>
          </a:ln>
          <a:effectLst>
            <a:outerShdw blurRad="495300" dist="165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4">
            <a:extLst>
              <a:ext uri="{FF2B5EF4-FFF2-40B4-BE49-F238E27FC236}">
                <a16:creationId xmlns:a16="http://schemas.microsoft.com/office/drawing/2014/main" id="{186441BD-BF22-84EA-8E35-FA03C8DA2881}"/>
              </a:ext>
            </a:extLst>
          </p:cNvPr>
          <p:cNvSpPr>
            <a:spLocks noGrp="1"/>
          </p:cNvSpPr>
          <p:nvPr>
            <p:ph type="pic" sz="quarter" idx="15"/>
          </p:nvPr>
        </p:nvSpPr>
        <p:spPr>
          <a:xfrm>
            <a:off x="8684571" y="2923953"/>
            <a:ext cx="2614338" cy="1682622"/>
          </a:xfrm>
          <a:prstGeom prst="roundRect">
            <a:avLst>
              <a:gd name="adj" fmla="val 8290"/>
            </a:avLst>
          </a:prstGeom>
          <a:pattFill prst="pct5">
            <a:fgClr>
              <a:srgbClr val="7030A0"/>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26" name="TextBox 25">
            <a:extLst>
              <a:ext uri="{FF2B5EF4-FFF2-40B4-BE49-F238E27FC236}">
                <a16:creationId xmlns:a16="http://schemas.microsoft.com/office/drawing/2014/main" id="{26AC32C8-9B5F-E803-E9EC-474D93DD54BC}"/>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spTree>
    <p:extLst>
      <p:ext uri="{BB962C8B-B14F-4D97-AF65-F5344CB8AC3E}">
        <p14:creationId xmlns:p14="http://schemas.microsoft.com/office/powerpoint/2010/main" val="2052218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9C5CBB-B9AE-3CF2-84EE-A5C18C247C89}"/>
              </a:ext>
            </a:extLst>
          </p:cNvPr>
          <p:cNvSpPr/>
          <p:nvPr/>
        </p:nvSpPr>
        <p:spPr>
          <a:xfrm>
            <a:off x="8448289" y="2340843"/>
            <a:ext cx="3062514" cy="1667864"/>
          </a:xfrm>
          <a:prstGeom prst="rect">
            <a:avLst/>
          </a:prstGeom>
          <a:solidFill>
            <a:schemeClr val="bg1"/>
          </a:solidFill>
          <a:ln>
            <a:noFill/>
          </a:ln>
          <a:effectLst>
            <a:outerShdw blurRad="1270000" dist="38100" dir="5400000" sx="94000" sy="94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9C18E671-1F72-A4FF-8F31-E22C34A3688C}"/>
              </a:ext>
            </a:extLst>
          </p:cNvPr>
          <p:cNvSpPr/>
          <p:nvPr/>
        </p:nvSpPr>
        <p:spPr>
          <a:xfrm>
            <a:off x="5287757" y="2340843"/>
            <a:ext cx="3062514" cy="1667864"/>
          </a:xfrm>
          <a:prstGeom prst="rect">
            <a:avLst/>
          </a:prstGeom>
          <a:gradFill>
            <a:gsLst>
              <a:gs pos="0">
                <a:schemeClr val="accent3"/>
              </a:gs>
              <a:gs pos="99000">
                <a:schemeClr val="accent3">
                  <a:lumMod val="75000"/>
                </a:schemeClr>
              </a:gs>
            </a:gsLst>
            <a:lin ang="5400000" scaled="1"/>
          </a:gradFill>
          <a:ln>
            <a:noFill/>
          </a:ln>
          <a:effectLst>
            <a:outerShdw blurRad="1270000" dist="38100" dir="5400000" sx="94000" sy="94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Picture Placeholder 12">
            <a:extLst>
              <a:ext uri="{FF2B5EF4-FFF2-40B4-BE49-F238E27FC236}">
                <a16:creationId xmlns:a16="http://schemas.microsoft.com/office/drawing/2014/main" id="{929256A5-B00B-B12B-EF42-833DDB16BD57}"/>
              </a:ext>
            </a:extLst>
          </p:cNvPr>
          <p:cNvSpPr>
            <a:spLocks noGrp="1"/>
          </p:cNvSpPr>
          <p:nvPr>
            <p:ph type="pic" sz="quarter" idx="13"/>
          </p:nvPr>
        </p:nvSpPr>
        <p:spPr>
          <a:xfrm>
            <a:off x="5576362" y="2570985"/>
            <a:ext cx="2485304" cy="1207580"/>
          </a:xfrm>
          <a:prstGeom prst="rect">
            <a:avLst/>
          </a:prstGeom>
          <a:pattFill prst="pct5">
            <a:fgClr>
              <a:srgbClr val="399868"/>
            </a:fgClr>
            <a:bgClr>
              <a:schemeClr val="bg1"/>
            </a:bgClr>
          </a:pattFill>
        </p:spPr>
        <p:txBody>
          <a:bodyPr wrap="square">
            <a:noAutofit/>
          </a:bodyPr>
          <a:lstStyle>
            <a:lvl1pPr marL="0" indent="0">
              <a:buNone/>
              <a:defRPr sz="1600">
                <a:solidFill>
                  <a:sysClr val="windowText" lastClr="000000"/>
                </a:solidFill>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US"/>
          </a:p>
        </p:txBody>
      </p:sp>
      <p:sp>
        <p:nvSpPr>
          <p:cNvPr id="17" name="Rectangle 16">
            <a:extLst>
              <a:ext uri="{FF2B5EF4-FFF2-40B4-BE49-F238E27FC236}">
                <a16:creationId xmlns:a16="http://schemas.microsoft.com/office/drawing/2014/main" id="{CBB21D98-CD9B-9CF1-7888-95A0762BE7C7}"/>
              </a:ext>
            </a:extLst>
          </p:cNvPr>
          <p:cNvSpPr/>
          <p:nvPr/>
        </p:nvSpPr>
        <p:spPr>
          <a:xfrm>
            <a:off x="8448289" y="4158054"/>
            <a:ext cx="3062514" cy="1667864"/>
          </a:xfrm>
          <a:prstGeom prst="rect">
            <a:avLst/>
          </a:prstGeom>
          <a:solidFill>
            <a:schemeClr val="bg1"/>
          </a:solidFill>
          <a:ln>
            <a:noFill/>
          </a:ln>
          <a:effectLst>
            <a:outerShdw blurRad="1270000" dist="38100" dir="5400000" sx="94000" sy="94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17">
            <a:extLst>
              <a:ext uri="{FF2B5EF4-FFF2-40B4-BE49-F238E27FC236}">
                <a16:creationId xmlns:a16="http://schemas.microsoft.com/office/drawing/2014/main" id="{4D147A14-1C60-0F46-62A5-2AA44FAEDD42}"/>
              </a:ext>
            </a:extLst>
          </p:cNvPr>
          <p:cNvSpPr/>
          <p:nvPr/>
        </p:nvSpPr>
        <p:spPr>
          <a:xfrm>
            <a:off x="5287757" y="4158054"/>
            <a:ext cx="3062514" cy="1667864"/>
          </a:xfrm>
          <a:prstGeom prst="rect">
            <a:avLst/>
          </a:prstGeom>
          <a:gradFill>
            <a:gsLst>
              <a:gs pos="0">
                <a:schemeClr val="accent3"/>
              </a:gs>
              <a:gs pos="99000">
                <a:schemeClr val="accent3">
                  <a:lumMod val="75000"/>
                </a:schemeClr>
              </a:gs>
            </a:gsLst>
            <a:lin ang="5400000" scaled="1"/>
          </a:gradFill>
          <a:ln>
            <a:noFill/>
          </a:ln>
          <a:effectLst>
            <a:outerShdw blurRad="1270000" dist="38100" dir="5400000" sx="94000" sy="94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9" name="Picture Placeholder 12">
            <a:extLst>
              <a:ext uri="{FF2B5EF4-FFF2-40B4-BE49-F238E27FC236}">
                <a16:creationId xmlns:a16="http://schemas.microsoft.com/office/drawing/2014/main" id="{2CD017B4-4827-E76B-550F-654FD186EC1E}"/>
              </a:ext>
            </a:extLst>
          </p:cNvPr>
          <p:cNvSpPr>
            <a:spLocks noGrp="1"/>
          </p:cNvSpPr>
          <p:nvPr>
            <p:ph type="pic" sz="quarter" idx="14"/>
          </p:nvPr>
        </p:nvSpPr>
        <p:spPr>
          <a:xfrm>
            <a:off x="5576362" y="4388196"/>
            <a:ext cx="2485304" cy="1207580"/>
          </a:xfrm>
          <a:prstGeom prst="rect">
            <a:avLst/>
          </a:prstGeom>
          <a:pattFill prst="pct5">
            <a:fgClr>
              <a:srgbClr val="399868"/>
            </a:fgClr>
            <a:bgClr>
              <a:schemeClr val="bg1"/>
            </a:bgClr>
          </a:pattFill>
        </p:spPr>
        <p:txBody>
          <a:bodyPr wrap="square">
            <a:noAutofit/>
          </a:bodyPr>
          <a:lstStyle>
            <a:lvl1pPr marL="0" indent="0">
              <a:buNone/>
              <a:defRPr sz="1600">
                <a:solidFill>
                  <a:sysClr val="windowText" lastClr="000000"/>
                </a:solidFill>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US"/>
          </a:p>
        </p:txBody>
      </p:sp>
      <p:sp>
        <p:nvSpPr>
          <p:cNvPr id="20" name="Picture Placeholder 12">
            <a:extLst>
              <a:ext uri="{FF2B5EF4-FFF2-40B4-BE49-F238E27FC236}">
                <a16:creationId xmlns:a16="http://schemas.microsoft.com/office/drawing/2014/main" id="{D19C05D8-D20C-0645-797B-B295BC3310E5}"/>
              </a:ext>
            </a:extLst>
          </p:cNvPr>
          <p:cNvSpPr>
            <a:spLocks noGrp="1"/>
          </p:cNvSpPr>
          <p:nvPr>
            <p:ph type="pic" sz="quarter" idx="15"/>
          </p:nvPr>
        </p:nvSpPr>
        <p:spPr>
          <a:xfrm>
            <a:off x="893135" y="2340842"/>
            <a:ext cx="4250320" cy="3485075"/>
          </a:xfrm>
          <a:prstGeom prst="rect">
            <a:avLst/>
          </a:prstGeom>
          <a:pattFill prst="pct5">
            <a:fgClr>
              <a:srgbClr val="399868"/>
            </a:fgClr>
            <a:bgClr>
              <a:schemeClr val="bg1"/>
            </a:bgClr>
          </a:pattFill>
        </p:spPr>
        <p:txBody>
          <a:bodyPr wrap="square">
            <a:noAutofit/>
          </a:bodyPr>
          <a:lstStyle>
            <a:lvl1pPr marL="0" indent="0">
              <a:buNone/>
              <a:defRPr sz="1600">
                <a:solidFill>
                  <a:sysClr val="windowText" lastClr="000000"/>
                </a:solidFill>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US"/>
          </a:p>
        </p:txBody>
      </p:sp>
    </p:spTree>
    <p:extLst>
      <p:ext uri="{BB962C8B-B14F-4D97-AF65-F5344CB8AC3E}">
        <p14:creationId xmlns:p14="http://schemas.microsoft.com/office/powerpoint/2010/main" val="77438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1AF98E78-959C-6FE4-027D-E4C1132A47FA}"/>
              </a:ext>
            </a:extLst>
          </p:cNvPr>
          <p:cNvSpPr/>
          <p:nvPr/>
        </p:nvSpPr>
        <p:spPr>
          <a:xfrm>
            <a:off x="867188" y="3644484"/>
            <a:ext cx="3193154" cy="2553324"/>
          </a:xfrm>
          <a:prstGeom prst="roundRect">
            <a:avLst>
              <a:gd name="adj" fmla="val 4730"/>
            </a:avLst>
          </a:prstGeom>
          <a:solidFill>
            <a:schemeClr val="bg1"/>
          </a:solidFill>
          <a:ln>
            <a:noFill/>
          </a:ln>
          <a:effectLst>
            <a:outerShdw blurRad="1270000" dist="38100" dir="5400000" sx="94000" sy="94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Picture Placeholder 12">
            <a:extLst>
              <a:ext uri="{FF2B5EF4-FFF2-40B4-BE49-F238E27FC236}">
                <a16:creationId xmlns:a16="http://schemas.microsoft.com/office/drawing/2014/main" id="{550996A2-9764-2069-D30F-ACD964B50CBA}"/>
              </a:ext>
            </a:extLst>
          </p:cNvPr>
          <p:cNvSpPr>
            <a:spLocks noGrp="1"/>
          </p:cNvSpPr>
          <p:nvPr>
            <p:ph type="pic" sz="quarter" idx="10"/>
          </p:nvPr>
        </p:nvSpPr>
        <p:spPr>
          <a:xfrm>
            <a:off x="1168104" y="3996807"/>
            <a:ext cx="2591322" cy="1848678"/>
          </a:xfrm>
          <a:prstGeom prst="roundRect">
            <a:avLst>
              <a:gd name="adj" fmla="val 5773"/>
            </a:avLst>
          </a:prstGeom>
          <a:pattFill prst="pct5">
            <a:fgClr>
              <a:srgbClr val="399868"/>
            </a:fgClr>
            <a:bgClr>
              <a:schemeClr val="bg1"/>
            </a:bgClr>
          </a:pattFill>
        </p:spPr>
        <p:txBody>
          <a:bodyPr wrap="square">
            <a:noAutofit/>
          </a:bodyPr>
          <a:lstStyle>
            <a:lvl1pPr marL="0" indent="0">
              <a:buNone/>
              <a:defRPr sz="1600">
                <a:solidFill>
                  <a:sysClr val="windowText" lastClr="000000"/>
                </a:solidFill>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US"/>
          </a:p>
        </p:txBody>
      </p:sp>
      <p:sp>
        <p:nvSpPr>
          <p:cNvPr id="14" name="Picture Placeholder 12">
            <a:extLst>
              <a:ext uri="{FF2B5EF4-FFF2-40B4-BE49-F238E27FC236}">
                <a16:creationId xmlns:a16="http://schemas.microsoft.com/office/drawing/2014/main" id="{93B2737B-50C8-36B2-D808-7FE9042AD9AB}"/>
              </a:ext>
            </a:extLst>
          </p:cNvPr>
          <p:cNvSpPr>
            <a:spLocks noGrp="1"/>
          </p:cNvSpPr>
          <p:nvPr>
            <p:ph type="pic" sz="quarter" idx="11"/>
          </p:nvPr>
        </p:nvSpPr>
        <p:spPr>
          <a:xfrm>
            <a:off x="1168104" y="1619645"/>
            <a:ext cx="2591322" cy="1848678"/>
          </a:xfrm>
          <a:prstGeom prst="roundRect">
            <a:avLst>
              <a:gd name="adj" fmla="val 5773"/>
            </a:avLst>
          </a:prstGeom>
          <a:pattFill prst="pct5">
            <a:fgClr>
              <a:srgbClr val="399868"/>
            </a:fgClr>
            <a:bgClr>
              <a:schemeClr val="bg1"/>
            </a:bgClr>
          </a:pattFill>
        </p:spPr>
        <p:txBody>
          <a:bodyPr wrap="square">
            <a:noAutofit/>
          </a:bodyPr>
          <a:lstStyle>
            <a:lvl1pPr marL="0" indent="0">
              <a:buNone/>
              <a:defRPr sz="1600">
                <a:solidFill>
                  <a:sysClr val="windowText" lastClr="000000"/>
                </a:solidFill>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US"/>
          </a:p>
        </p:txBody>
      </p:sp>
      <p:sp>
        <p:nvSpPr>
          <p:cNvPr id="15" name="Picture Placeholder 9">
            <a:extLst>
              <a:ext uri="{FF2B5EF4-FFF2-40B4-BE49-F238E27FC236}">
                <a16:creationId xmlns:a16="http://schemas.microsoft.com/office/drawing/2014/main" id="{81061B87-1963-2E73-0B2E-2CE63F10E8EB}"/>
              </a:ext>
            </a:extLst>
          </p:cNvPr>
          <p:cNvSpPr>
            <a:spLocks noGrp="1"/>
          </p:cNvSpPr>
          <p:nvPr>
            <p:ph type="pic" sz="quarter" idx="12"/>
          </p:nvPr>
        </p:nvSpPr>
        <p:spPr>
          <a:xfrm>
            <a:off x="1168104" y="-9340"/>
            <a:ext cx="2591322" cy="1452824"/>
          </a:xfrm>
          <a:custGeom>
            <a:avLst/>
            <a:gdLst>
              <a:gd name="connsiteX0" fmla="*/ 0 w 2591322"/>
              <a:gd name="connsiteY0" fmla="*/ 0 h 1452824"/>
              <a:gd name="connsiteX1" fmla="*/ 2591322 w 2591322"/>
              <a:gd name="connsiteY1" fmla="*/ 0 h 1452824"/>
              <a:gd name="connsiteX2" fmla="*/ 2591322 w 2591322"/>
              <a:gd name="connsiteY2" fmla="*/ 1346100 h 1452824"/>
              <a:gd name="connsiteX3" fmla="*/ 2484598 w 2591322"/>
              <a:gd name="connsiteY3" fmla="*/ 1452824 h 1452824"/>
              <a:gd name="connsiteX4" fmla="*/ 106724 w 2591322"/>
              <a:gd name="connsiteY4" fmla="*/ 1452824 h 1452824"/>
              <a:gd name="connsiteX5" fmla="*/ 0 w 2591322"/>
              <a:gd name="connsiteY5" fmla="*/ 1346100 h 14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322" h="1452824">
                <a:moveTo>
                  <a:pt x="0" y="0"/>
                </a:moveTo>
                <a:lnTo>
                  <a:pt x="2591322" y="0"/>
                </a:lnTo>
                <a:lnTo>
                  <a:pt x="2591322" y="1346100"/>
                </a:lnTo>
                <a:cubicBezTo>
                  <a:pt x="2591322" y="1405042"/>
                  <a:pt x="2543540" y="1452824"/>
                  <a:pt x="2484598" y="1452824"/>
                </a:cubicBezTo>
                <a:lnTo>
                  <a:pt x="106724" y="1452824"/>
                </a:lnTo>
                <a:cubicBezTo>
                  <a:pt x="47782" y="1452824"/>
                  <a:pt x="0" y="1405042"/>
                  <a:pt x="0" y="1346100"/>
                </a:cubicBezTo>
                <a:close/>
              </a:path>
            </a:pathLst>
          </a:custGeom>
          <a:pattFill prst="pct5">
            <a:fgClr>
              <a:srgbClr val="399868"/>
            </a:fgClr>
            <a:bgClr>
              <a:schemeClr val="bg1"/>
            </a:bgClr>
          </a:pattFill>
        </p:spPr>
        <p:txBody>
          <a:bodyPr wrap="square">
            <a:noAutofit/>
          </a:bodyPr>
          <a:lstStyle>
            <a:lvl1pPr marL="0" indent="0">
              <a:buNone/>
              <a:defRPr sz="1600">
                <a:solidFill>
                  <a:sysClr val="windowText" lastClr="000000"/>
                </a:solidFill>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US"/>
          </a:p>
        </p:txBody>
      </p:sp>
      <p:pic>
        <p:nvPicPr>
          <p:cNvPr id="2" name="Graphic 1">
            <a:extLst>
              <a:ext uri="{FF2B5EF4-FFF2-40B4-BE49-F238E27FC236}">
                <a16:creationId xmlns:a16="http://schemas.microsoft.com/office/drawing/2014/main" id="{B6FD73C5-FE17-D293-1D59-E50D0779B9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1855494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5_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452C57-542F-5EBB-B12E-310DDD27072E}"/>
              </a:ext>
            </a:extLst>
          </p:cNvPr>
          <p:cNvGrpSpPr/>
          <p:nvPr/>
        </p:nvGrpSpPr>
        <p:grpSpPr>
          <a:xfrm flipH="1">
            <a:off x="7628541" y="2012320"/>
            <a:ext cx="3134315" cy="1937675"/>
            <a:chOff x="5381877" y="3359148"/>
            <a:chExt cx="3134315" cy="1937675"/>
          </a:xfrm>
        </p:grpSpPr>
        <p:sp>
          <p:nvSpPr>
            <p:cNvPr id="14" name="Rectangle: Rounded Corners 46">
              <a:extLst>
                <a:ext uri="{FF2B5EF4-FFF2-40B4-BE49-F238E27FC236}">
                  <a16:creationId xmlns:a16="http://schemas.microsoft.com/office/drawing/2014/main" id="{5822CD96-055B-5C1E-6086-CF05EE2F0189}"/>
                </a:ext>
              </a:extLst>
            </p:cNvPr>
            <p:cNvSpPr/>
            <p:nvPr/>
          </p:nvSpPr>
          <p:spPr>
            <a:xfrm>
              <a:off x="5381877" y="3359148"/>
              <a:ext cx="3134315" cy="1740739"/>
            </a:xfrm>
            <a:prstGeom prst="roundRect">
              <a:avLst>
                <a:gd name="adj" fmla="val 14161"/>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15" name="Isosceles Triangle 92">
              <a:extLst>
                <a:ext uri="{FF2B5EF4-FFF2-40B4-BE49-F238E27FC236}">
                  <a16:creationId xmlns:a16="http://schemas.microsoft.com/office/drawing/2014/main" id="{88BFF1BF-6E91-2AE6-7D14-C09266133067}"/>
                </a:ext>
              </a:extLst>
            </p:cNvPr>
            <p:cNvSpPr/>
            <p:nvPr/>
          </p:nvSpPr>
          <p:spPr>
            <a:xfrm rot="10800000">
              <a:off x="5660224" y="5076296"/>
              <a:ext cx="289271" cy="220527"/>
            </a:xfrm>
            <a:prstGeom prst="triangle">
              <a:avLst/>
            </a:prstGeom>
            <a:solidFill>
              <a:schemeClr val="bg1"/>
            </a:solidFill>
            <a:ln>
              <a:noFill/>
            </a:ln>
            <a:effectLst>
              <a:outerShdw blurRad="635000" dist="3175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DM Sans 14pt" pitchFamily="2" charset="77"/>
              </a:endParaRPr>
            </a:p>
          </p:txBody>
        </p:sp>
      </p:grpSp>
      <p:grpSp>
        <p:nvGrpSpPr>
          <p:cNvPr id="16" name="Group 15">
            <a:extLst>
              <a:ext uri="{FF2B5EF4-FFF2-40B4-BE49-F238E27FC236}">
                <a16:creationId xmlns:a16="http://schemas.microsoft.com/office/drawing/2014/main" id="{A1995B08-36A0-38B7-9DBE-63845D86DB1E}"/>
              </a:ext>
            </a:extLst>
          </p:cNvPr>
          <p:cNvGrpSpPr/>
          <p:nvPr/>
        </p:nvGrpSpPr>
        <p:grpSpPr>
          <a:xfrm>
            <a:off x="9385450" y="4014771"/>
            <a:ext cx="1644814" cy="1652372"/>
            <a:chOff x="2494535" y="2148488"/>
            <a:chExt cx="681626" cy="684759"/>
          </a:xfrm>
        </p:grpSpPr>
        <p:sp>
          <p:nvSpPr>
            <p:cNvPr id="17" name="Oval 16">
              <a:extLst>
                <a:ext uri="{FF2B5EF4-FFF2-40B4-BE49-F238E27FC236}">
                  <a16:creationId xmlns:a16="http://schemas.microsoft.com/office/drawing/2014/main" id="{2B4E0CF9-6507-A8A3-74D5-5F6965EB73E1}"/>
                </a:ext>
              </a:extLst>
            </p:cNvPr>
            <p:cNvSpPr/>
            <p:nvPr/>
          </p:nvSpPr>
          <p:spPr>
            <a:xfrm>
              <a:off x="2494535" y="2148488"/>
              <a:ext cx="681626" cy="68475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sp>
          <p:nvSpPr>
            <p:cNvPr id="18" name="Oval 17">
              <a:extLst>
                <a:ext uri="{FF2B5EF4-FFF2-40B4-BE49-F238E27FC236}">
                  <a16:creationId xmlns:a16="http://schemas.microsoft.com/office/drawing/2014/main" id="{31315A75-9FD6-C4CE-95F8-742C01EC0213}"/>
                </a:ext>
              </a:extLst>
            </p:cNvPr>
            <p:cNvSpPr/>
            <p:nvPr/>
          </p:nvSpPr>
          <p:spPr>
            <a:xfrm>
              <a:off x="2567193" y="2221478"/>
              <a:ext cx="536309" cy="5387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grpSp>
      <p:sp>
        <p:nvSpPr>
          <p:cNvPr id="19" name="Picture Placeholder 10">
            <a:extLst>
              <a:ext uri="{FF2B5EF4-FFF2-40B4-BE49-F238E27FC236}">
                <a16:creationId xmlns:a16="http://schemas.microsoft.com/office/drawing/2014/main" id="{20F364E1-928E-67EE-CDF7-3B4929A4AAAF}"/>
              </a:ext>
            </a:extLst>
          </p:cNvPr>
          <p:cNvSpPr>
            <a:spLocks noGrp="1"/>
          </p:cNvSpPr>
          <p:nvPr>
            <p:ph type="pic" sz="quarter" idx="14"/>
          </p:nvPr>
        </p:nvSpPr>
        <p:spPr>
          <a:xfrm flipH="1">
            <a:off x="9655688" y="4287369"/>
            <a:ext cx="1107168" cy="1107168"/>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grpSp>
        <p:nvGrpSpPr>
          <p:cNvPr id="20" name="Group 19">
            <a:extLst>
              <a:ext uri="{FF2B5EF4-FFF2-40B4-BE49-F238E27FC236}">
                <a16:creationId xmlns:a16="http://schemas.microsoft.com/office/drawing/2014/main" id="{9CB23449-ED31-3DE3-EA7D-B2DC70445903}"/>
              </a:ext>
            </a:extLst>
          </p:cNvPr>
          <p:cNvGrpSpPr/>
          <p:nvPr/>
        </p:nvGrpSpPr>
        <p:grpSpPr>
          <a:xfrm rot="10800000" flipH="1">
            <a:off x="5511007" y="3949995"/>
            <a:ext cx="3134315" cy="1937675"/>
            <a:chOff x="5381877" y="3359148"/>
            <a:chExt cx="3134315" cy="1937675"/>
          </a:xfrm>
        </p:grpSpPr>
        <p:sp>
          <p:nvSpPr>
            <p:cNvPr id="21" name="Rectangle: Rounded Corners 46">
              <a:extLst>
                <a:ext uri="{FF2B5EF4-FFF2-40B4-BE49-F238E27FC236}">
                  <a16:creationId xmlns:a16="http://schemas.microsoft.com/office/drawing/2014/main" id="{71990F4F-45C2-D30E-E81B-E322097982C6}"/>
                </a:ext>
              </a:extLst>
            </p:cNvPr>
            <p:cNvSpPr/>
            <p:nvPr/>
          </p:nvSpPr>
          <p:spPr>
            <a:xfrm>
              <a:off x="5381877" y="3359148"/>
              <a:ext cx="3134315" cy="1740739"/>
            </a:xfrm>
            <a:prstGeom prst="roundRect">
              <a:avLst>
                <a:gd name="adj" fmla="val 14161"/>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22" name="Isosceles Triangle 92">
              <a:extLst>
                <a:ext uri="{FF2B5EF4-FFF2-40B4-BE49-F238E27FC236}">
                  <a16:creationId xmlns:a16="http://schemas.microsoft.com/office/drawing/2014/main" id="{82D18FC2-B579-6368-74D4-7F6A6EA9719C}"/>
                </a:ext>
              </a:extLst>
            </p:cNvPr>
            <p:cNvSpPr/>
            <p:nvPr/>
          </p:nvSpPr>
          <p:spPr>
            <a:xfrm rot="10800000">
              <a:off x="5660224" y="5076296"/>
              <a:ext cx="289271" cy="220527"/>
            </a:xfrm>
            <a:prstGeom prst="triangle">
              <a:avLst/>
            </a:prstGeom>
            <a:solidFill>
              <a:schemeClr val="bg1"/>
            </a:solidFill>
            <a:ln>
              <a:noFill/>
            </a:ln>
            <a:effectLst>
              <a:outerShdw blurRad="635000" dist="3175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DM Sans 14pt" pitchFamily="2" charset="77"/>
              </a:endParaRPr>
            </a:p>
          </p:txBody>
        </p:sp>
      </p:grpSp>
      <p:grpSp>
        <p:nvGrpSpPr>
          <p:cNvPr id="23" name="Group 22">
            <a:extLst>
              <a:ext uri="{FF2B5EF4-FFF2-40B4-BE49-F238E27FC236}">
                <a16:creationId xmlns:a16="http://schemas.microsoft.com/office/drawing/2014/main" id="{9A3EC687-CD26-24A9-55DC-CBD1E95DDFA4}"/>
              </a:ext>
            </a:extLst>
          </p:cNvPr>
          <p:cNvGrpSpPr/>
          <p:nvPr/>
        </p:nvGrpSpPr>
        <p:grpSpPr>
          <a:xfrm>
            <a:off x="5256218" y="2199155"/>
            <a:ext cx="1644814" cy="1652372"/>
            <a:chOff x="2494535" y="2148488"/>
            <a:chExt cx="681626" cy="684759"/>
          </a:xfrm>
        </p:grpSpPr>
        <p:sp>
          <p:nvSpPr>
            <p:cNvPr id="24" name="Oval 23">
              <a:extLst>
                <a:ext uri="{FF2B5EF4-FFF2-40B4-BE49-F238E27FC236}">
                  <a16:creationId xmlns:a16="http://schemas.microsoft.com/office/drawing/2014/main" id="{89255716-5E3C-DD09-66C5-41274817DB9D}"/>
                </a:ext>
              </a:extLst>
            </p:cNvPr>
            <p:cNvSpPr/>
            <p:nvPr/>
          </p:nvSpPr>
          <p:spPr>
            <a:xfrm>
              <a:off x="2494535" y="2148488"/>
              <a:ext cx="681626" cy="68475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sp>
          <p:nvSpPr>
            <p:cNvPr id="25" name="Oval 24">
              <a:extLst>
                <a:ext uri="{FF2B5EF4-FFF2-40B4-BE49-F238E27FC236}">
                  <a16:creationId xmlns:a16="http://schemas.microsoft.com/office/drawing/2014/main" id="{B3393E48-E9AB-FD62-C9AD-A1362BE01598}"/>
                </a:ext>
              </a:extLst>
            </p:cNvPr>
            <p:cNvSpPr/>
            <p:nvPr/>
          </p:nvSpPr>
          <p:spPr>
            <a:xfrm>
              <a:off x="2567193" y="2221478"/>
              <a:ext cx="536309" cy="5387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grpSp>
      <p:sp>
        <p:nvSpPr>
          <p:cNvPr id="26" name="Picture Placeholder 10">
            <a:extLst>
              <a:ext uri="{FF2B5EF4-FFF2-40B4-BE49-F238E27FC236}">
                <a16:creationId xmlns:a16="http://schemas.microsoft.com/office/drawing/2014/main" id="{916A015C-F837-DEFC-3AFE-033FF8D1CCA3}"/>
              </a:ext>
            </a:extLst>
          </p:cNvPr>
          <p:cNvSpPr>
            <a:spLocks noGrp="1"/>
          </p:cNvSpPr>
          <p:nvPr>
            <p:ph type="pic" sz="quarter" idx="15"/>
          </p:nvPr>
        </p:nvSpPr>
        <p:spPr>
          <a:xfrm flipH="1">
            <a:off x="5526456" y="2471753"/>
            <a:ext cx="1107168" cy="1107168"/>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grpSp>
        <p:nvGrpSpPr>
          <p:cNvPr id="27" name="Group 26">
            <a:extLst>
              <a:ext uri="{FF2B5EF4-FFF2-40B4-BE49-F238E27FC236}">
                <a16:creationId xmlns:a16="http://schemas.microsoft.com/office/drawing/2014/main" id="{6CF021E2-1A11-8FF4-37F5-7F19CCDC77E7}"/>
              </a:ext>
            </a:extLst>
          </p:cNvPr>
          <p:cNvGrpSpPr/>
          <p:nvPr/>
        </p:nvGrpSpPr>
        <p:grpSpPr>
          <a:xfrm rot="10800000" flipH="1">
            <a:off x="1906844" y="3949995"/>
            <a:ext cx="3134315" cy="1937675"/>
            <a:chOff x="5381877" y="3359148"/>
            <a:chExt cx="3134315" cy="1937675"/>
          </a:xfrm>
        </p:grpSpPr>
        <p:sp>
          <p:nvSpPr>
            <p:cNvPr id="28" name="Rectangle: Rounded Corners 46">
              <a:extLst>
                <a:ext uri="{FF2B5EF4-FFF2-40B4-BE49-F238E27FC236}">
                  <a16:creationId xmlns:a16="http://schemas.microsoft.com/office/drawing/2014/main" id="{489BE838-77CB-99C3-D379-886A5B0DFBA7}"/>
                </a:ext>
              </a:extLst>
            </p:cNvPr>
            <p:cNvSpPr/>
            <p:nvPr/>
          </p:nvSpPr>
          <p:spPr>
            <a:xfrm>
              <a:off x="5381877" y="3359148"/>
              <a:ext cx="3134315" cy="1740739"/>
            </a:xfrm>
            <a:prstGeom prst="roundRect">
              <a:avLst>
                <a:gd name="adj" fmla="val 14161"/>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29" name="Isosceles Triangle 92">
              <a:extLst>
                <a:ext uri="{FF2B5EF4-FFF2-40B4-BE49-F238E27FC236}">
                  <a16:creationId xmlns:a16="http://schemas.microsoft.com/office/drawing/2014/main" id="{740A2EBA-250F-B9FC-1489-2149EB3D2BB9}"/>
                </a:ext>
              </a:extLst>
            </p:cNvPr>
            <p:cNvSpPr/>
            <p:nvPr/>
          </p:nvSpPr>
          <p:spPr>
            <a:xfrm rot="10800000">
              <a:off x="5660224" y="5076296"/>
              <a:ext cx="289271" cy="220527"/>
            </a:xfrm>
            <a:prstGeom prst="triangle">
              <a:avLst/>
            </a:prstGeom>
            <a:solidFill>
              <a:schemeClr val="bg1"/>
            </a:solidFill>
            <a:ln>
              <a:noFill/>
            </a:ln>
            <a:effectLst>
              <a:outerShdw blurRad="635000" dist="3175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DM Sans 14pt" pitchFamily="2" charset="77"/>
              </a:endParaRPr>
            </a:p>
          </p:txBody>
        </p:sp>
      </p:grpSp>
      <p:grpSp>
        <p:nvGrpSpPr>
          <p:cNvPr id="30" name="Group 29">
            <a:extLst>
              <a:ext uri="{FF2B5EF4-FFF2-40B4-BE49-F238E27FC236}">
                <a16:creationId xmlns:a16="http://schemas.microsoft.com/office/drawing/2014/main" id="{B53B79A7-11C0-B039-88EE-20594B3A24A1}"/>
              </a:ext>
            </a:extLst>
          </p:cNvPr>
          <p:cNvGrpSpPr/>
          <p:nvPr/>
        </p:nvGrpSpPr>
        <p:grpSpPr>
          <a:xfrm>
            <a:off x="1652055" y="2199155"/>
            <a:ext cx="1644814" cy="1652372"/>
            <a:chOff x="2494535" y="2148488"/>
            <a:chExt cx="681626" cy="684759"/>
          </a:xfrm>
        </p:grpSpPr>
        <p:sp>
          <p:nvSpPr>
            <p:cNvPr id="31" name="Oval 30">
              <a:extLst>
                <a:ext uri="{FF2B5EF4-FFF2-40B4-BE49-F238E27FC236}">
                  <a16:creationId xmlns:a16="http://schemas.microsoft.com/office/drawing/2014/main" id="{5E325E61-F32A-57B5-E9EA-B841A409613E}"/>
                </a:ext>
              </a:extLst>
            </p:cNvPr>
            <p:cNvSpPr/>
            <p:nvPr/>
          </p:nvSpPr>
          <p:spPr>
            <a:xfrm>
              <a:off x="2494535" y="2148488"/>
              <a:ext cx="681626" cy="68475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sp>
          <p:nvSpPr>
            <p:cNvPr id="32" name="Oval 31">
              <a:extLst>
                <a:ext uri="{FF2B5EF4-FFF2-40B4-BE49-F238E27FC236}">
                  <a16:creationId xmlns:a16="http://schemas.microsoft.com/office/drawing/2014/main" id="{7D8DE9FB-9944-B088-7F2A-98366CAFD6BB}"/>
                </a:ext>
              </a:extLst>
            </p:cNvPr>
            <p:cNvSpPr/>
            <p:nvPr/>
          </p:nvSpPr>
          <p:spPr>
            <a:xfrm>
              <a:off x="2567193" y="2221478"/>
              <a:ext cx="536309" cy="5387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000">
                <a:solidFill>
                  <a:schemeClr val="bg1"/>
                </a:solidFill>
                <a:latin typeface="DM Sans 14pt" pitchFamily="2" charset="77"/>
                <a:cs typeface="Poppins SemiBold" panose="00000700000000000000" pitchFamily="2" charset="0"/>
              </a:endParaRPr>
            </a:p>
          </p:txBody>
        </p:sp>
      </p:grpSp>
      <p:sp>
        <p:nvSpPr>
          <p:cNvPr id="33" name="Picture Placeholder 10">
            <a:extLst>
              <a:ext uri="{FF2B5EF4-FFF2-40B4-BE49-F238E27FC236}">
                <a16:creationId xmlns:a16="http://schemas.microsoft.com/office/drawing/2014/main" id="{6BC19C76-9085-C25F-B497-C78858E1B20A}"/>
              </a:ext>
            </a:extLst>
          </p:cNvPr>
          <p:cNvSpPr>
            <a:spLocks noGrp="1"/>
          </p:cNvSpPr>
          <p:nvPr>
            <p:ph type="pic" sz="quarter" idx="16"/>
          </p:nvPr>
        </p:nvSpPr>
        <p:spPr>
          <a:xfrm flipH="1">
            <a:off x="1922293" y="2471753"/>
            <a:ext cx="1107168" cy="1107168"/>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767712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sp>
        <p:nvSpPr>
          <p:cNvPr id="17" name="Freeform: Shape 10">
            <a:extLst>
              <a:ext uri="{FF2B5EF4-FFF2-40B4-BE49-F238E27FC236}">
                <a16:creationId xmlns:a16="http://schemas.microsoft.com/office/drawing/2014/main" id="{6DA402B1-5D07-AB1A-C0EB-8F7CA1E66367}"/>
              </a:ext>
            </a:extLst>
          </p:cNvPr>
          <p:cNvSpPr/>
          <p:nvPr/>
        </p:nvSpPr>
        <p:spPr>
          <a:xfrm flipH="1">
            <a:off x="0" y="0"/>
            <a:ext cx="12192000"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Shape 10">
            <a:extLst>
              <a:ext uri="{FF2B5EF4-FFF2-40B4-BE49-F238E27FC236}">
                <a16:creationId xmlns:a16="http://schemas.microsoft.com/office/drawing/2014/main" id="{6CDD64AD-830B-FC92-B079-1DA2054DF359}"/>
              </a:ext>
            </a:extLst>
          </p:cNvPr>
          <p:cNvSpPr/>
          <p:nvPr/>
        </p:nvSpPr>
        <p:spPr>
          <a:xfrm flipH="1" flipV="1">
            <a:off x="0" y="4685"/>
            <a:ext cx="12192000" cy="5683551"/>
          </a:xfrm>
          <a:custGeom>
            <a:avLst/>
            <a:gdLst>
              <a:gd name="connsiteX0" fmla="*/ 18987672 w 19477038"/>
              <a:gd name="connsiteY0" fmla="*/ 523 h 6690230"/>
              <a:gd name="connsiteX1" fmla="*/ 19473174 w 19477038"/>
              <a:gd name="connsiteY1" fmla="*/ 13631 h 6690230"/>
              <a:gd name="connsiteX2" fmla="*/ 19477038 w 19477038"/>
              <a:gd name="connsiteY2" fmla="*/ 13832 h 6690230"/>
              <a:gd name="connsiteX3" fmla="*/ 19477038 w 19477038"/>
              <a:gd name="connsiteY3" fmla="*/ 6690230 h 6690230"/>
              <a:gd name="connsiteX4" fmla="*/ 0 w 19477038"/>
              <a:gd name="connsiteY4" fmla="*/ 6690230 h 6690230"/>
              <a:gd name="connsiteX5" fmla="*/ 0 w 19477038"/>
              <a:gd name="connsiteY5" fmla="*/ 5183218 h 6690230"/>
              <a:gd name="connsiteX6" fmla="*/ 32446 w 19477038"/>
              <a:gd name="connsiteY6" fmla="*/ 5165116 h 6690230"/>
              <a:gd name="connsiteX7" fmla="*/ 4975878 w 19477038"/>
              <a:gd name="connsiteY7" fmla="*/ 5001203 h 6690230"/>
              <a:gd name="connsiteX8" fmla="*/ 12394641 w 19477038"/>
              <a:gd name="connsiteY8" fmla="*/ 2224355 h 6690230"/>
              <a:gd name="connsiteX9" fmla="*/ 18987672 w 19477038"/>
              <a:gd name="connsiteY9" fmla="*/ 523 h 669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7038" h="6690230">
                <a:moveTo>
                  <a:pt x="18987672" y="523"/>
                </a:moveTo>
                <a:cubicBezTo>
                  <a:pt x="19179020" y="2178"/>
                  <a:pt x="19342976" y="7555"/>
                  <a:pt x="19473174" y="13631"/>
                </a:cubicBezTo>
                <a:lnTo>
                  <a:pt x="19477038" y="13832"/>
                </a:lnTo>
                <a:lnTo>
                  <a:pt x="19477038" y="6690230"/>
                </a:lnTo>
                <a:lnTo>
                  <a:pt x="0" y="6690230"/>
                </a:lnTo>
                <a:lnTo>
                  <a:pt x="0" y="5183218"/>
                </a:lnTo>
                <a:lnTo>
                  <a:pt x="32446" y="5165116"/>
                </a:lnTo>
                <a:cubicBezTo>
                  <a:pt x="1747317" y="4288331"/>
                  <a:pt x="3743330" y="4427596"/>
                  <a:pt x="4975878" y="5001203"/>
                </a:cubicBezTo>
                <a:cubicBezTo>
                  <a:pt x="8497443" y="6636722"/>
                  <a:pt x="10023454" y="4907074"/>
                  <a:pt x="12394641" y="2224355"/>
                </a:cubicBezTo>
                <a:cubicBezTo>
                  <a:pt x="14173031" y="212317"/>
                  <a:pt x="17456892" y="-12713"/>
                  <a:pt x="18987672" y="523"/>
                </a:cubicBezTo>
                <a:close/>
              </a:path>
            </a:pathLst>
          </a:custGeom>
          <a:gradFill flip="none" rotWithShape="1">
            <a:gsLst>
              <a:gs pos="0">
                <a:schemeClr val="accent3"/>
              </a:gs>
              <a:gs pos="99000">
                <a:schemeClr val="accent3">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extBox 22">
            <a:extLst>
              <a:ext uri="{FF2B5EF4-FFF2-40B4-BE49-F238E27FC236}">
                <a16:creationId xmlns:a16="http://schemas.microsoft.com/office/drawing/2014/main" id="{4D319BAF-6254-7770-072F-9BFFA0379EAA}"/>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sp>
        <p:nvSpPr>
          <p:cNvPr id="2" name="Picture Placeholder 4">
            <a:extLst>
              <a:ext uri="{FF2B5EF4-FFF2-40B4-BE49-F238E27FC236}">
                <a16:creationId xmlns:a16="http://schemas.microsoft.com/office/drawing/2014/main" id="{A4BC18AD-5C4E-D94C-98CB-CD83F03C815C}"/>
              </a:ext>
            </a:extLst>
          </p:cNvPr>
          <p:cNvSpPr>
            <a:spLocks noGrp="1"/>
          </p:cNvSpPr>
          <p:nvPr>
            <p:ph type="pic" sz="quarter" idx="13"/>
          </p:nvPr>
        </p:nvSpPr>
        <p:spPr>
          <a:xfrm>
            <a:off x="4904418" y="1029429"/>
            <a:ext cx="3724710" cy="5828572"/>
          </a:xfrm>
          <a:prstGeom prst="round2SameRect">
            <a:avLst>
              <a:gd name="adj1" fmla="val 6585"/>
              <a:gd name="adj2" fmla="val 0"/>
            </a:avLst>
          </a:prstGeom>
          <a:pattFill prst="pct5">
            <a:fgClr>
              <a:srgbClr val="7030A0"/>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13" name="Rectangle: Rounded Corners 41">
            <a:extLst>
              <a:ext uri="{FF2B5EF4-FFF2-40B4-BE49-F238E27FC236}">
                <a16:creationId xmlns:a16="http://schemas.microsoft.com/office/drawing/2014/main" id="{38AE7531-AAC3-82C4-7A5E-331DE50CFBB2}"/>
              </a:ext>
            </a:extLst>
          </p:cNvPr>
          <p:cNvSpPr/>
          <p:nvPr/>
        </p:nvSpPr>
        <p:spPr>
          <a:xfrm>
            <a:off x="8937805" y="1024805"/>
            <a:ext cx="2279876" cy="2353732"/>
          </a:xfrm>
          <a:prstGeom prst="roundRect">
            <a:avLst>
              <a:gd name="adj" fmla="val 6814"/>
            </a:avLst>
          </a:prstGeom>
          <a:solidFill>
            <a:schemeClr val="bg1"/>
          </a:solidFill>
          <a:ln>
            <a:noFill/>
          </a:ln>
          <a:effectLst>
            <a:outerShdw blurRad="558800" dist="681679" dir="5400000" sx="85000" sy="85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atin typeface="Sora" pitchFamily="2" charset="0"/>
              <a:cs typeface="Sora" pitchFamily="2" charset="0"/>
            </a:endParaRPr>
          </a:p>
        </p:txBody>
      </p:sp>
      <p:sp>
        <p:nvSpPr>
          <p:cNvPr id="14" name="Picture Placeholder 3">
            <a:extLst>
              <a:ext uri="{FF2B5EF4-FFF2-40B4-BE49-F238E27FC236}">
                <a16:creationId xmlns:a16="http://schemas.microsoft.com/office/drawing/2014/main" id="{13445F8A-5822-C8C1-CA35-AD7D62B61045}"/>
              </a:ext>
            </a:extLst>
          </p:cNvPr>
          <p:cNvSpPr>
            <a:spLocks noGrp="1"/>
          </p:cNvSpPr>
          <p:nvPr>
            <p:ph type="pic" sz="quarter" idx="10"/>
          </p:nvPr>
        </p:nvSpPr>
        <p:spPr>
          <a:xfrm>
            <a:off x="9097624" y="1194603"/>
            <a:ext cx="1960236" cy="1665744"/>
          </a:xfrm>
          <a:prstGeom prst="roundRect">
            <a:avLst>
              <a:gd name="adj" fmla="val 8773"/>
            </a:avLst>
          </a:prstGeom>
          <a:pattFill prst="pct5">
            <a:fgClr>
              <a:srgbClr val="7030A0"/>
            </a:fgClr>
            <a:bgClr>
              <a:schemeClr val="bg1"/>
            </a:bgClr>
          </a:pattFill>
          <a:effectLst/>
        </p:spPr>
        <p:txBody>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15" name="Rectangle: Rounded Corners 41">
            <a:extLst>
              <a:ext uri="{FF2B5EF4-FFF2-40B4-BE49-F238E27FC236}">
                <a16:creationId xmlns:a16="http://schemas.microsoft.com/office/drawing/2014/main" id="{26B323D7-7E88-81DE-F99B-6C37AC261712}"/>
              </a:ext>
            </a:extLst>
          </p:cNvPr>
          <p:cNvSpPr/>
          <p:nvPr/>
        </p:nvSpPr>
        <p:spPr>
          <a:xfrm>
            <a:off x="8937805" y="3548335"/>
            <a:ext cx="2279876" cy="2353732"/>
          </a:xfrm>
          <a:prstGeom prst="roundRect">
            <a:avLst>
              <a:gd name="adj" fmla="val 6814"/>
            </a:avLst>
          </a:prstGeom>
          <a:solidFill>
            <a:schemeClr val="bg1"/>
          </a:solidFill>
          <a:ln>
            <a:noFill/>
          </a:ln>
          <a:effectLst>
            <a:outerShdw blurRad="558800" dist="681679" dir="5400000" sx="85000" sy="85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atin typeface="Sora" pitchFamily="2" charset="0"/>
              <a:cs typeface="Sora" pitchFamily="2" charset="0"/>
            </a:endParaRPr>
          </a:p>
        </p:txBody>
      </p:sp>
      <p:sp>
        <p:nvSpPr>
          <p:cNvPr id="16" name="Picture Placeholder 3">
            <a:extLst>
              <a:ext uri="{FF2B5EF4-FFF2-40B4-BE49-F238E27FC236}">
                <a16:creationId xmlns:a16="http://schemas.microsoft.com/office/drawing/2014/main" id="{6F147EAB-B53F-F5C5-F048-EBD9307BBE59}"/>
              </a:ext>
            </a:extLst>
          </p:cNvPr>
          <p:cNvSpPr>
            <a:spLocks noGrp="1"/>
          </p:cNvSpPr>
          <p:nvPr>
            <p:ph type="pic" sz="quarter" idx="14"/>
          </p:nvPr>
        </p:nvSpPr>
        <p:spPr>
          <a:xfrm>
            <a:off x="9097624" y="3718133"/>
            <a:ext cx="1960236" cy="1665744"/>
          </a:xfrm>
          <a:prstGeom prst="roundRect">
            <a:avLst>
              <a:gd name="adj" fmla="val 8773"/>
            </a:avLst>
          </a:prstGeom>
          <a:pattFill prst="pct5">
            <a:fgClr>
              <a:srgbClr val="7030A0"/>
            </a:fgClr>
            <a:bgClr>
              <a:schemeClr val="bg1"/>
            </a:bgClr>
          </a:pattFill>
          <a:effectLst/>
        </p:spPr>
        <p:txBody>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2116027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7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1AB1685-2F05-4662-BABD-DB59BF7ECE40}"/>
              </a:ext>
            </a:extLst>
          </p:cNvPr>
          <p:cNvSpPr/>
          <p:nvPr/>
        </p:nvSpPr>
        <p:spPr>
          <a:xfrm>
            <a:off x="0" y="1"/>
            <a:ext cx="12192000" cy="6095999"/>
          </a:xfrm>
          <a:custGeom>
            <a:avLst/>
            <a:gdLst>
              <a:gd name="connsiteX0" fmla="*/ 0 w 19477038"/>
              <a:gd name="connsiteY0" fmla="*/ 0 h 9838127"/>
              <a:gd name="connsiteX1" fmla="*/ 19477038 w 19477038"/>
              <a:gd name="connsiteY1" fmla="*/ 0 h 9838127"/>
              <a:gd name="connsiteX2" fmla="*/ 19477038 w 19477038"/>
              <a:gd name="connsiteY2" fmla="*/ 802968 h 9838127"/>
              <a:gd name="connsiteX3" fmla="*/ 19477038 w 19477038"/>
              <a:gd name="connsiteY3" fmla="*/ 1693721 h 9838127"/>
              <a:gd name="connsiteX4" fmla="*/ 19477038 w 19477038"/>
              <a:gd name="connsiteY4" fmla="*/ 2102968 h 9838127"/>
              <a:gd name="connsiteX5" fmla="*/ 19477038 w 19477038"/>
              <a:gd name="connsiteY5" fmla="*/ 2192145 h 9838127"/>
              <a:gd name="connsiteX6" fmla="*/ 19477038 w 19477038"/>
              <a:gd name="connsiteY6" fmla="*/ 2496689 h 9838127"/>
              <a:gd name="connsiteX7" fmla="*/ 19477038 w 19477038"/>
              <a:gd name="connsiteY7" fmla="*/ 2601393 h 9838127"/>
              <a:gd name="connsiteX8" fmla="*/ 19477038 w 19477038"/>
              <a:gd name="connsiteY8" fmla="*/ 2905936 h 9838127"/>
              <a:gd name="connsiteX9" fmla="*/ 19477038 w 19477038"/>
              <a:gd name="connsiteY9" fmla="*/ 2995113 h 9838127"/>
              <a:gd name="connsiteX10" fmla="*/ 19477038 w 19477038"/>
              <a:gd name="connsiteY10" fmla="*/ 3404361 h 9838127"/>
              <a:gd name="connsiteX11" fmla="*/ 19477038 w 19477038"/>
              <a:gd name="connsiteY11" fmla="*/ 4295113 h 9838127"/>
              <a:gd name="connsiteX12" fmla="*/ 19477038 w 19477038"/>
              <a:gd name="connsiteY12" fmla="*/ 5098081 h 9838127"/>
              <a:gd name="connsiteX13" fmla="*/ 4991942 w 19477038"/>
              <a:gd name="connsiteY13" fmla="*/ 9660193 h 9838127"/>
              <a:gd name="connsiteX14" fmla="*/ 188080 w 19477038"/>
              <a:gd name="connsiteY14" fmla="*/ 7157532 h 9838127"/>
              <a:gd name="connsiteX15" fmla="*/ 0 w 19477038"/>
              <a:gd name="connsiteY15" fmla="*/ 6560365 h 9838127"/>
              <a:gd name="connsiteX16" fmla="*/ 0 w 19477038"/>
              <a:gd name="connsiteY16" fmla="*/ 5757397 h 9838127"/>
              <a:gd name="connsiteX17" fmla="*/ 0 w 19477038"/>
              <a:gd name="connsiteY17" fmla="*/ 5507329 h 9838127"/>
              <a:gd name="connsiteX18" fmla="*/ 0 w 19477038"/>
              <a:gd name="connsiteY18" fmla="*/ 4704361 h 9838127"/>
              <a:gd name="connsiteX19" fmla="*/ 0 w 19477038"/>
              <a:gd name="connsiteY19" fmla="*/ 4457397 h 9838127"/>
              <a:gd name="connsiteX20" fmla="*/ 0 w 19477038"/>
              <a:gd name="connsiteY20" fmla="*/ 3958973 h 9838127"/>
              <a:gd name="connsiteX21" fmla="*/ 0 w 19477038"/>
              <a:gd name="connsiteY21" fmla="*/ 3654429 h 9838127"/>
              <a:gd name="connsiteX22" fmla="*/ 0 w 19477038"/>
              <a:gd name="connsiteY22" fmla="*/ 3404361 h 9838127"/>
              <a:gd name="connsiteX23" fmla="*/ 0 w 19477038"/>
              <a:gd name="connsiteY23" fmla="*/ 3156005 h 9838127"/>
              <a:gd name="connsiteX24" fmla="*/ 0 w 19477038"/>
              <a:gd name="connsiteY24" fmla="*/ 2905936 h 9838127"/>
              <a:gd name="connsiteX25" fmla="*/ 0 w 19477038"/>
              <a:gd name="connsiteY25" fmla="*/ 2601393 h 9838127"/>
              <a:gd name="connsiteX26" fmla="*/ 0 w 19477038"/>
              <a:gd name="connsiteY26" fmla="*/ 2102968 h 9838127"/>
              <a:gd name="connsiteX27" fmla="*/ 0 w 19477038"/>
              <a:gd name="connsiteY27" fmla="*/ 1856005 h 9838127"/>
              <a:gd name="connsiteX28" fmla="*/ 0 w 19477038"/>
              <a:gd name="connsiteY28" fmla="*/ 1053037 h 9838127"/>
              <a:gd name="connsiteX29" fmla="*/ 0 w 19477038"/>
              <a:gd name="connsiteY29" fmla="*/ 802968 h 983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77038" h="9838127">
                <a:moveTo>
                  <a:pt x="0" y="0"/>
                </a:moveTo>
                <a:lnTo>
                  <a:pt x="19477038" y="0"/>
                </a:lnTo>
                <a:lnTo>
                  <a:pt x="19477038" y="802968"/>
                </a:lnTo>
                <a:lnTo>
                  <a:pt x="19477038" y="1693721"/>
                </a:lnTo>
                <a:lnTo>
                  <a:pt x="19477038" y="2102968"/>
                </a:lnTo>
                <a:lnTo>
                  <a:pt x="19477038" y="2192145"/>
                </a:lnTo>
                <a:lnTo>
                  <a:pt x="19477038" y="2496689"/>
                </a:lnTo>
                <a:lnTo>
                  <a:pt x="19477038" y="2601393"/>
                </a:lnTo>
                <a:lnTo>
                  <a:pt x="19477038" y="2905936"/>
                </a:lnTo>
                <a:lnTo>
                  <a:pt x="19477038" y="2995113"/>
                </a:lnTo>
                <a:lnTo>
                  <a:pt x="19477038" y="3404361"/>
                </a:lnTo>
                <a:lnTo>
                  <a:pt x="19477038" y="4295113"/>
                </a:lnTo>
                <a:lnTo>
                  <a:pt x="19477038" y="5098081"/>
                </a:lnTo>
                <a:lnTo>
                  <a:pt x="4991942" y="9660193"/>
                </a:lnTo>
                <a:cubicBezTo>
                  <a:pt x="2974302" y="10295653"/>
                  <a:pt x="823540" y="9175172"/>
                  <a:pt x="188080" y="7157532"/>
                </a:cubicBezTo>
                <a:lnTo>
                  <a:pt x="0" y="6560365"/>
                </a:lnTo>
                <a:lnTo>
                  <a:pt x="0" y="5757397"/>
                </a:lnTo>
                <a:lnTo>
                  <a:pt x="0" y="5507329"/>
                </a:lnTo>
                <a:lnTo>
                  <a:pt x="0" y="4704361"/>
                </a:lnTo>
                <a:lnTo>
                  <a:pt x="0" y="4457397"/>
                </a:lnTo>
                <a:lnTo>
                  <a:pt x="0" y="3958973"/>
                </a:lnTo>
                <a:lnTo>
                  <a:pt x="0" y="3654429"/>
                </a:lnTo>
                <a:lnTo>
                  <a:pt x="0" y="3404361"/>
                </a:lnTo>
                <a:lnTo>
                  <a:pt x="0" y="3156005"/>
                </a:lnTo>
                <a:lnTo>
                  <a:pt x="0" y="2905936"/>
                </a:lnTo>
                <a:lnTo>
                  <a:pt x="0" y="2601393"/>
                </a:lnTo>
                <a:lnTo>
                  <a:pt x="0" y="2102968"/>
                </a:lnTo>
                <a:lnTo>
                  <a:pt x="0" y="1856005"/>
                </a:lnTo>
                <a:lnTo>
                  <a:pt x="0" y="1053037"/>
                </a:lnTo>
                <a:lnTo>
                  <a:pt x="0" y="802968"/>
                </a:lnTo>
                <a:close/>
              </a:path>
            </a:pathLst>
          </a:cu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7" name="Group 6">
            <a:extLst>
              <a:ext uri="{FF2B5EF4-FFF2-40B4-BE49-F238E27FC236}">
                <a16:creationId xmlns:a16="http://schemas.microsoft.com/office/drawing/2014/main" id="{875C447A-301B-4BD7-B02E-06AC6DA63159}"/>
              </a:ext>
            </a:extLst>
          </p:cNvPr>
          <p:cNvGrpSpPr/>
          <p:nvPr/>
        </p:nvGrpSpPr>
        <p:grpSpPr>
          <a:xfrm>
            <a:off x="8207504" y="1187514"/>
            <a:ext cx="2760834" cy="5511032"/>
            <a:chOff x="1264256" y="645824"/>
            <a:chExt cx="2821047" cy="5631230"/>
          </a:xfrm>
        </p:grpSpPr>
        <p:grpSp>
          <p:nvGrpSpPr>
            <p:cNvPr id="8" name="Группа 84">
              <a:extLst>
                <a:ext uri="{FF2B5EF4-FFF2-40B4-BE49-F238E27FC236}">
                  <a16:creationId xmlns:a16="http://schemas.microsoft.com/office/drawing/2014/main" id="{2B1AB6AA-4FBE-457A-9D7D-5E19FC337FB3}"/>
                </a:ext>
              </a:extLst>
            </p:cNvPr>
            <p:cNvGrpSpPr/>
            <p:nvPr/>
          </p:nvGrpSpPr>
          <p:grpSpPr>
            <a:xfrm>
              <a:off x="1264256" y="645824"/>
              <a:ext cx="2821047" cy="5631230"/>
              <a:chOff x="3421706" y="1143000"/>
              <a:chExt cx="2530932" cy="5052117"/>
            </a:xfrm>
          </p:grpSpPr>
          <p:sp>
            <p:nvSpPr>
              <p:cNvPr id="10" name="Скругленный прямоугольник 85">
                <a:extLst>
                  <a:ext uri="{FF2B5EF4-FFF2-40B4-BE49-F238E27FC236}">
                    <a16:creationId xmlns:a16="http://schemas.microsoft.com/office/drawing/2014/main" id="{61072EC9-982D-4FF3-9252-BF4031EF9A9D}"/>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latin typeface="Open Sans" panose="020B0606030504020204" pitchFamily="34" charset="0"/>
                </a:endParaRPr>
              </a:p>
            </p:txBody>
          </p:sp>
          <p:sp>
            <p:nvSpPr>
              <p:cNvPr id="11" name="Скругленный прямоугольник 86">
                <a:extLst>
                  <a:ext uri="{FF2B5EF4-FFF2-40B4-BE49-F238E27FC236}">
                    <a16:creationId xmlns:a16="http://schemas.microsoft.com/office/drawing/2014/main" id="{03D28526-EAFC-473E-A95C-92896C93505A}"/>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latin typeface="Open Sans" panose="020B0606030504020204" pitchFamily="34" charset="0"/>
                </a:endParaRPr>
              </a:p>
            </p:txBody>
          </p:sp>
          <p:sp>
            <p:nvSpPr>
              <p:cNvPr id="12" name="Скругленный прямоугольник 87">
                <a:extLst>
                  <a:ext uri="{FF2B5EF4-FFF2-40B4-BE49-F238E27FC236}">
                    <a16:creationId xmlns:a16="http://schemas.microsoft.com/office/drawing/2014/main" id="{7A7AE07A-7534-49AA-84FE-74A0C89186E4}"/>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latin typeface="Open Sans" panose="020B0606030504020204" pitchFamily="34" charset="0"/>
                </a:endParaRPr>
              </a:p>
            </p:txBody>
          </p:sp>
          <p:sp>
            <p:nvSpPr>
              <p:cNvPr id="13" name="Скругленный прямоугольник 88">
                <a:extLst>
                  <a:ext uri="{FF2B5EF4-FFF2-40B4-BE49-F238E27FC236}">
                    <a16:creationId xmlns:a16="http://schemas.microsoft.com/office/drawing/2014/main" id="{7192C831-A83D-4695-8E09-EA3F27D52B07}"/>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latin typeface="Open Sans" panose="020B0606030504020204" pitchFamily="34" charset="0"/>
                </a:endParaRPr>
              </a:p>
            </p:txBody>
          </p:sp>
          <p:sp>
            <p:nvSpPr>
              <p:cNvPr id="14" name="Скругленный прямоугольник 89">
                <a:extLst>
                  <a:ext uri="{FF2B5EF4-FFF2-40B4-BE49-F238E27FC236}">
                    <a16:creationId xmlns:a16="http://schemas.microsoft.com/office/drawing/2014/main" id="{4E2B78FF-454C-47F1-8B6C-0435E1BE05F1}"/>
                  </a:ext>
                </a:extLst>
              </p:cNvPr>
              <p:cNvSpPr/>
              <p:nvPr userDrawn="1"/>
            </p:nvSpPr>
            <p:spPr>
              <a:xfrm>
                <a:off x="3453659" y="1143000"/>
                <a:ext cx="2465281" cy="5052117"/>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latin typeface="Open Sans" panose="020B0606030504020204" pitchFamily="34" charset="0"/>
                </a:endParaRPr>
              </a:p>
            </p:txBody>
          </p:sp>
          <p:sp>
            <p:nvSpPr>
              <p:cNvPr id="15" name="Овал 90">
                <a:extLst>
                  <a:ext uri="{FF2B5EF4-FFF2-40B4-BE49-F238E27FC236}">
                    <a16:creationId xmlns:a16="http://schemas.microsoft.com/office/drawing/2014/main" id="{2B2CBCAD-7323-4FA0-986D-1281CA12BE6B}"/>
                  </a:ext>
                </a:extLst>
              </p:cNvPr>
              <p:cNvSpPr/>
              <p:nvPr userDrawn="1"/>
            </p:nvSpPr>
            <p:spPr>
              <a:xfrm>
                <a:off x="4481234" y="5699769"/>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latin typeface="Open Sans" panose="020B0606030504020204" pitchFamily="34" charset="0"/>
                </a:endParaRPr>
              </a:p>
            </p:txBody>
          </p:sp>
          <p:sp>
            <p:nvSpPr>
              <p:cNvPr id="16" name="Скругленный прямоугольник 91">
                <a:extLst>
                  <a:ext uri="{FF2B5EF4-FFF2-40B4-BE49-F238E27FC236}">
                    <a16:creationId xmlns:a16="http://schemas.microsoft.com/office/drawing/2014/main" id="{6A641773-C474-498A-A44C-52BA9C173A76}"/>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latin typeface="Open Sans" panose="020B0606030504020204" pitchFamily="34" charset="0"/>
                </a:endParaRPr>
              </a:p>
            </p:txBody>
          </p:sp>
          <p:sp>
            <p:nvSpPr>
              <p:cNvPr id="17" name="Овал 92">
                <a:extLst>
                  <a:ext uri="{FF2B5EF4-FFF2-40B4-BE49-F238E27FC236}">
                    <a16:creationId xmlns:a16="http://schemas.microsoft.com/office/drawing/2014/main" id="{6FBA9E03-DF89-4E62-8277-48869773A5B8}"/>
                  </a:ext>
                </a:extLst>
              </p:cNvPr>
              <p:cNvSpPr/>
              <p:nvPr userDrawn="1"/>
            </p:nvSpPr>
            <p:spPr>
              <a:xfrm flipH="1">
                <a:off x="4159907" y="1451578"/>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latin typeface="Open Sans" panose="020B0606030504020204" pitchFamily="34" charset="0"/>
                </a:endParaRPr>
              </a:p>
            </p:txBody>
          </p:sp>
          <p:sp>
            <p:nvSpPr>
              <p:cNvPr id="18" name="Овал 93">
                <a:extLst>
                  <a:ext uri="{FF2B5EF4-FFF2-40B4-BE49-F238E27FC236}">
                    <a16:creationId xmlns:a16="http://schemas.microsoft.com/office/drawing/2014/main" id="{2349F4CA-F880-4DC3-AFF5-BCD01665749E}"/>
                  </a:ext>
                </a:extLst>
              </p:cNvPr>
              <p:cNvSpPr/>
              <p:nvPr userDrawn="1"/>
            </p:nvSpPr>
            <p:spPr>
              <a:xfrm flipH="1">
                <a:off x="4656540" y="1271335"/>
                <a:ext cx="59518" cy="58098"/>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3">
                  <a:latin typeface="Open Sans" panose="020B0606030504020204" pitchFamily="34" charset="0"/>
                </a:endParaRPr>
              </a:p>
            </p:txBody>
          </p:sp>
        </p:grpSp>
        <p:sp>
          <p:nvSpPr>
            <p:cNvPr id="9" name="Rectangle 8">
              <a:extLst>
                <a:ext uri="{FF2B5EF4-FFF2-40B4-BE49-F238E27FC236}">
                  <a16:creationId xmlns:a16="http://schemas.microsoft.com/office/drawing/2014/main" id="{621CEE1C-31DC-4A30-89B9-D16631077E33}"/>
                </a:ext>
              </a:extLst>
            </p:cNvPr>
            <p:cNvSpPr/>
            <p:nvPr/>
          </p:nvSpPr>
          <p:spPr>
            <a:xfrm>
              <a:off x="1509657" y="1204476"/>
              <a:ext cx="2330245" cy="4281924"/>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Open Sans" panose="020B0606030504020204" pitchFamily="34" charset="0"/>
              </a:endParaRPr>
            </a:p>
          </p:txBody>
        </p:sp>
      </p:grpSp>
      <p:sp>
        <p:nvSpPr>
          <p:cNvPr id="19" name="Picture Placeholder 9">
            <a:extLst>
              <a:ext uri="{FF2B5EF4-FFF2-40B4-BE49-F238E27FC236}">
                <a16:creationId xmlns:a16="http://schemas.microsoft.com/office/drawing/2014/main" id="{7CB9A2BE-2AF2-4C9E-9ED3-AE8D123C5170}"/>
              </a:ext>
            </a:extLst>
          </p:cNvPr>
          <p:cNvSpPr>
            <a:spLocks noGrp="1"/>
          </p:cNvSpPr>
          <p:nvPr>
            <p:ph type="pic" sz="quarter" idx="10"/>
          </p:nvPr>
        </p:nvSpPr>
        <p:spPr>
          <a:xfrm>
            <a:off x="8447196" y="1685653"/>
            <a:ext cx="2281500" cy="4191000"/>
          </a:xfrm>
          <a:prstGeom prst="rect">
            <a:avLst/>
          </a:prstGeom>
          <a:pattFill prst="pct5">
            <a:fgClr>
              <a:schemeClr val="accent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id-ID"/>
          </a:p>
        </p:txBody>
      </p:sp>
    </p:spTree>
    <p:extLst>
      <p:ext uri="{BB962C8B-B14F-4D97-AF65-F5344CB8AC3E}">
        <p14:creationId xmlns:p14="http://schemas.microsoft.com/office/powerpoint/2010/main" val="1127428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8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394420-CC00-3313-EE3C-45A7DC9C8A81}"/>
              </a:ext>
            </a:extLst>
          </p:cNvPr>
          <p:cNvSpPr/>
          <p:nvPr/>
        </p:nvSpPr>
        <p:spPr>
          <a:xfrm>
            <a:off x="8399720" y="1885222"/>
            <a:ext cx="3792279" cy="4972778"/>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8356EA-BD5F-F9DC-7DF3-BF1CBD5A8FEA}"/>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pic>
        <p:nvPicPr>
          <p:cNvPr id="2" name="Picture 1">
            <a:extLst>
              <a:ext uri="{FF2B5EF4-FFF2-40B4-BE49-F238E27FC236}">
                <a16:creationId xmlns:a16="http://schemas.microsoft.com/office/drawing/2014/main" id="{E18E8D79-CA13-582E-AC6F-11FC941BDEF6}"/>
              </a:ext>
            </a:extLst>
          </p:cNvPr>
          <p:cNvPicPr>
            <a:picLocks noChangeAspect="1"/>
          </p:cNvPicPr>
          <p:nvPr/>
        </p:nvPicPr>
        <p:blipFill>
          <a:blip r:embed="rId2" cstate="print">
            <a:extLst>
              <a:ext uri="{28A0092B-C50C-407E-A947-70E740481C1C}">
                <a14:useLocalDpi xmlns:a14="http://schemas.microsoft.com/office/drawing/2010/main" val="0"/>
              </a:ext>
            </a:extLst>
          </a:blip>
          <a:srcRect l="-11"/>
          <a:stretch>
            <a:fillRect/>
          </a:stretch>
        </p:blipFill>
        <p:spPr>
          <a:xfrm>
            <a:off x="7490373" y="1225866"/>
            <a:ext cx="3877746" cy="4406268"/>
          </a:xfrm>
          <a:custGeom>
            <a:avLst/>
            <a:gdLst>
              <a:gd name="connsiteX0" fmla="*/ 552 w 5206547"/>
              <a:gd name="connsiteY0" fmla="*/ 0 h 5916180"/>
              <a:gd name="connsiteX1" fmla="*/ 5206547 w 5206547"/>
              <a:gd name="connsiteY1" fmla="*/ 0 h 5916180"/>
              <a:gd name="connsiteX2" fmla="*/ 5206547 w 5206547"/>
              <a:gd name="connsiteY2" fmla="*/ 5916180 h 5916180"/>
              <a:gd name="connsiteX3" fmla="*/ 552 w 5206547"/>
              <a:gd name="connsiteY3" fmla="*/ 5916180 h 5916180"/>
              <a:gd name="connsiteX4" fmla="*/ 552 w 5206547"/>
              <a:gd name="connsiteY4" fmla="*/ 2253559 h 5916180"/>
              <a:gd name="connsiteX5" fmla="*/ 15252 w 5206547"/>
              <a:gd name="connsiteY5" fmla="*/ 2383310 h 5916180"/>
              <a:gd name="connsiteX6" fmla="*/ 35603 w 5206547"/>
              <a:gd name="connsiteY6" fmla="*/ 2544193 h 5916180"/>
              <a:gd name="connsiteX7" fmla="*/ 93062 w 5206547"/>
              <a:gd name="connsiteY7" fmla="*/ 2978538 h 5916180"/>
              <a:gd name="connsiteX8" fmla="*/ 147329 w 5206547"/>
              <a:gd name="connsiteY8" fmla="*/ 3377752 h 5916180"/>
              <a:gd name="connsiteX9" fmla="*/ 204788 w 5206547"/>
              <a:gd name="connsiteY9" fmla="*/ 3818484 h 5916180"/>
              <a:gd name="connsiteX10" fmla="*/ 259056 w 5206547"/>
              <a:gd name="connsiteY10" fmla="*/ 4211311 h 5916180"/>
              <a:gd name="connsiteX11" fmla="*/ 322899 w 5206547"/>
              <a:gd name="connsiteY11" fmla="*/ 4578588 h 5916180"/>
              <a:gd name="connsiteX12" fmla="*/ 409089 w 5206547"/>
              <a:gd name="connsiteY12" fmla="*/ 4805341 h 5916180"/>
              <a:gd name="connsiteX13" fmla="*/ 464154 w 5206547"/>
              <a:gd name="connsiteY13" fmla="*/ 4868817 h 5916180"/>
              <a:gd name="connsiteX14" fmla="*/ 465056 w 5206547"/>
              <a:gd name="connsiteY14" fmla="*/ 4869359 h 5916180"/>
              <a:gd name="connsiteX15" fmla="*/ 416495 w 5206547"/>
              <a:gd name="connsiteY15" fmla="*/ 4813381 h 5916180"/>
              <a:gd name="connsiteX16" fmla="*/ 329992 w 5206547"/>
              <a:gd name="connsiteY16" fmla="*/ 4585802 h 5916180"/>
              <a:gd name="connsiteX17" fmla="*/ 265916 w 5206547"/>
              <a:gd name="connsiteY17" fmla="*/ 4217189 h 5916180"/>
              <a:gd name="connsiteX18" fmla="*/ 211451 w 5206547"/>
              <a:gd name="connsiteY18" fmla="*/ 3822932 h 5916180"/>
              <a:gd name="connsiteX19" fmla="*/ 153783 w 5206547"/>
              <a:gd name="connsiteY19" fmla="*/ 3380596 h 5916180"/>
              <a:gd name="connsiteX20" fmla="*/ 99318 w 5206547"/>
              <a:gd name="connsiteY20" fmla="*/ 2979929 h 5916180"/>
              <a:gd name="connsiteX21" fmla="*/ 41650 w 5206547"/>
              <a:gd name="connsiteY21" fmla="*/ 2544003 h 5916180"/>
              <a:gd name="connsiteX22" fmla="*/ 3204 w 5206547"/>
              <a:gd name="connsiteY22" fmla="*/ 2223470 h 5916180"/>
              <a:gd name="connsiteX23" fmla="*/ 0 w 5206547"/>
              <a:gd name="connsiteY23" fmla="*/ 2178595 h 5916180"/>
              <a:gd name="connsiteX24" fmla="*/ 0 w 5206547"/>
              <a:gd name="connsiteY24" fmla="*/ 2069614 h 5916180"/>
              <a:gd name="connsiteX25" fmla="*/ 9612 w 5206547"/>
              <a:gd name="connsiteY25" fmla="*/ 1995891 h 5916180"/>
              <a:gd name="connsiteX26" fmla="*/ 96114 w 5206547"/>
              <a:gd name="connsiteY26" fmla="*/ 1752285 h 5916180"/>
              <a:gd name="connsiteX27" fmla="*/ 230674 w 5206547"/>
              <a:gd name="connsiteY27" fmla="*/ 1624072 h 5916180"/>
              <a:gd name="connsiteX28" fmla="*/ 810563 w 5206547"/>
              <a:gd name="connsiteY28" fmla="*/ 1200967 h 5916180"/>
              <a:gd name="connsiteX29" fmla="*/ 1162982 w 5206547"/>
              <a:gd name="connsiteY29" fmla="*/ 947746 h 5916180"/>
              <a:gd name="connsiteX30" fmla="*/ 1208165 w 5206547"/>
              <a:gd name="connsiteY30" fmla="*/ 918092 h 5916180"/>
              <a:gd name="connsiteX31" fmla="*/ 1202746 w 5206547"/>
              <a:gd name="connsiteY31" fmla="*/ 920989 h 5916180"/>
              <a:gd name="connsiteX32" fmla="*/ 1152868 w 5206547"/>
              <a:gd name="connsiteY32" fmla="*/ 953724 h 5916180"/>
              <a:gd name="connsiteX33" fmla="*/ 801728 w 5206547"/>
              <a:gd name="connsiteY33" fmla="*/ 1206027 h 5916180"/>
              <a:gd name="connsiteX34" fmla="*/ 223942 w 5206547"/>
              <a:gd name="connsiteY34" fmla="*/ 1627597 h 5916180"/>
              <a:gd name="connsiteX35" fmla="*/ 89870 w 5206547"/>
              <a:gd name="connsiteY35" fmla="*/ 1755346 h 5916180"/>
              <a:gd name="connsiteX36" fmla="*/ 3681 w 5206547"/>
              <a:gd name="connsiteY36" fmla="*/ 1998068 h 5916180"/>
              <a:gd name="connsiteX37" fmla="*/ 552 w 5206547"/>
              <a:gd name="connsiteY37" fmla="*/ 2022066 h 591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206547" h="5916180">
                <a:moveTo>
                  <a:pt x="552" y="0"/>
                </a:moveTo>
                <a:lnTo>
                  <a:pt x="5206547" y="0"/>
                </a:lnTo>
                <a:lnTo>
                  <a:pt x="5206547" y="5916180"/>
                </a:lnTo>
                <a:lnTo>
                  <a:pt x="552" y="5916180"/>
                </a:lnTo>
                <a:lnTo>
                  <a:pt x="552" y="2253559"/>
                </a:lnTo>
                <a:lnTo>
                  <a:pt x="15252" y="2383310"/>
                </a:lnTo>
                <a:cubicBezTo>
                  <a:pt x="21238" y="2436405"/>
                  <a:pt x="27622" y="2489900"/>
                  <a:pt x="35603" y="2544193"/>
                </a:cubicBezTo>
                <a:cubicBezTo>
                  <a:pt x="51564" y="2687910"/>
                  <a:pt x="73909" y="2834821"/>
                  <a:pt x="93062" y="2978538"/>
                </a:cubicBezTo>
                <a:cubicBezTo>
                  <a:pt x="109023" y="3112674"/>
                  <a:pt x="128176" y="3243616"/>
                  <a:pt x="147329" y="3377752"/>
                </a:cubicBezTo>
                <a:cubicBezTo>
                  <a:pt x="166482" y="3524663"/>
                  <a:pt x="185635" y="3671573"/>
                  <a:pt x="204788" y="3818484"/>
                </a:cubicBezTo>
                <a:cubicBezTo>
                  <a:pt x="223942" y="3949426"/>
                  <a:pt x="243095" y="4080369"/>
                  <a:pt x="259056" y="4211311"/>
                </a:cubicBezTo>
                <a:cubicBezTo>
                  <a:pt x="278209" y="4332672"/>
                  <a:pt x="294170" y="4457227"/>
                  <a:pt x="322899" y="4578588"/>
                </a:cubicBezTo>
                <a:cubicBezTo>
                  <a:pt x="342053" y="4658431"/>
                  <a:pt x="364398" y="4735080"/>
                  <a:pt x="409089" y="4805341"/>
                </a:cubicBezTo>
                <a:cubicBezTo>
                  <a:pt x="425050" y="4829294"/>
                  <a:pt x="442607" y="4851650"/>
                  <a:pt x="464154" y="4868817"/>
                </a:cubicBezTo>
                <a:lnTo>
                  <a:pt x="465056" y="4869359"/>
                </a:lnTo>
                <a:lnTo>
                  <a:pt x="416495" y="4813381"/>
                </a:lnTo>
                <a:cubicBezTo>
                  <a:pt x="371642" y="4742864"/>
                  <a:pt x="349215" y="4665936"/>
                  <a:pt x="329992" y="4585802"/>
                </a:cubicBezTo>
                <a:cubicBezTo>
                  <a:pt x="301158" y="4464000"/>
                  <a:pt x="285139" y="4338992"/>
                  <a:pt x="265916" y="4217189"/>
                </a:cubicBezTo>
                <a:cubicBezTo>
                  <a:pt x="249897" y="4085770"/>
                  <a:pt x="230674" y="3954351"/>
                  <a:pt x="211451" y="3822932"/>
                </a:cubicBezTo>
                <a:cubicBezTo>
                  <a:pt x="192228" y="3675487"/>
                  <a:pt x="173006" y="3528042"/>
                  <a:pt x="153783" y="3380596"/>
                </a:cubicBezTo>
                <a:cubicBezTo>
                  <a:pt x="134560" y="3245972"/>
                  <a:pt x="115337" y="3114553"/>
                  <a:pt x="99318" y="2979929"/>
                </a:cubicBezTo>
                <a:cubicBezTo>
                  <a:pt x="80095" y="2835689"/>
                  <a:pt x="57669" y="2688244"/>
                  <a:pt x="41650" y="2544003"/>
                </a:cubicBezTo>
                <a:cubicBezTo>
                  <a:pt x="25631" y="2435022"/>
                  <a:pt x="16019" y="2329246"/>
                  <a:pt x="3204" y="2223470"/>
                </a:cubicBezTo>
                <a:cubicBezTo>
                  <a:pt x="3204" y="2207443"/>
                  <a:pt x="0" y="2194622"/>
                  <a:pt x="0" y="2178595"/>
                </a:cubicBezTo>
                <a:cubicBezTo>
                  <a:pt x="0" y="2143336"/>
                  <a:pt x="0" y="2104872"/>
                  <a:pt x="0" y="2069614"/>
                </a:cubicBezTo>
                <a:cubicBezTo>
                  <a:pt x="3204" y="2043971"/>
                  <a:pt x="6408" y="2018328"/>
                  <a:pt x="9612" y="1995891"/>
                </a:cubicBezTo>
                <a:cubicBezTo>
                  <a:pt x="22427" y="1909347"/>
                  <a:pt x="44853" y="1822803"/>
                  <a:pt x="96114" y="1752285"/>
                </a:cubicBezTo>
                <a:cubicBezTo>
                  <a:pt x="131356" y="1701000"/>
                  <a:pt x="182617" y="1662536"/>
                  <a:pt x="230674" y="1624072"/>
                </a:cubicBezTo>
                <a:cubicBezTo>
                  <a:pt x="426106" y="1483037"/>
                  <a:pt x="618335" y="1342002"/>
                  <a:pt x="810563" y="1200967"/>
                </a:cubicBezTo>
                <a:cubicBezTo>
                  <a:pt x="929104" y="1117629"/>
                  <a:pt x="1044441" y="1031085"/>
                  <a:pt x="1162982" y="947746"/>
                </a:cubicBezTo>
                <a:lnTo>
                  <a:pt x="1208165" y="918092"/>
                </a:lnTo>
                <a:lnTo>
                  <a:pt x="1202746" y="920989"/>
                </a:lnTo>
                <a:cubicBezTo>
                  <a:pt x="1185588" y="931368"/>
                  <a:pt x="1168829" y="942546"/>
                  <a:pt x="1152868" y="953724"/>
                </a:cubicBezTo>
                <a:cubicBezTo>
                  <a:pt x="1034757" y="1036761"/>
                  <a:pt x="919839" y="1122991"/>
                  <a:pt x="801728" y="1206027"/>
                </a:cubicBezTo>
                <a:cubicBezTo>
                  <a:pt x="610196" y="1346551"/>
                  <a:pt x="418665" y="1487074"/>
                  <a:pt x="223942" y="1627597"/>
                </a:cubicBezTo>
                <a:cubicBezTo>
                  <a:pt x="176059" y="1665922"/>
                  <a:pt x="124984" y="1704246"/>
                  <a:pt x="89870" y="1755346"/>
                </a:cubicBezTo>
                <a:cubicBezTo>
                  <a:pt x="38795" y="1825607"/>
                  <a:pt x="16449" y="1911838"/>
                  <a:pt x="3681" y="1998068"/>
                </a:cubicBezTo>
                <a:lnTo>
                  <a:pt x="552" y="2022066"/>
                </a:lnTo>
                <a:close/>
              </a:path>
            </a:pathLst>
          </a:custGeom>
        </p:spPr>
      </p:pic>
      <p:sp>
        <p:nvSpPr>
          <p:cNvPr id="3" name="Picture Placeholder 4">
            <a:extLst>
              <a:ext uri="{FF2B5EF4-FFF2-40B4-BE49-F238E27FC236}">
                <a16:creationId xmlns:a16="http://schemas.microsoft.com/office/drawing/2014/main" id="{14C725DB-0ED4-4500-261F-FA6B565051A8}"/>
              </a:ext>
            </a:extLst>
          </p:cNvPr>
          <p:cNvSpPr>
            <a:spLocks noGrp="1"/>
          </p:cNvSpPr>
          <p:nvPr>
            <p:ph type="pic" sz="quarter" idx="10"/>
          </p:nvPr>
        </p:nvSpPr>
        <p:spPr>
          <a:xfrm>
            <a:off x="7490373" y="1885222"/>
            <a:ext cx="1542988" cy="3003148"/>
          </a:xfrm>
          <a:custGeom>
            <a:avLst/>
            <a:gdLst>
              <a:gd name="connsiteX0" fmla="*/ 1370334 w 2071730"/>
              <a:gd name="connsiteY0" fmla="*/ 1385 h 4032248"/>
              <a:gd name="connsiteX1" fmla="*/ 1487560 w 2071730"/>
              <a:gd name="connsiteY1" fmla="*/ 72668 h 4032248"/>
              <a:gd name="connsiteX2" fmla="*/ 1564172 w 2071730"/>
              <a:gd name="connsiteY2" fmla="*/ 235547 h 4032248"/>
              <a:gd name="connsiteX3" fmla="*/ 1628016 w 2071730"/>
              <a:gd name="connsiteY3" fmla="*/ 522981 h 4032248"/>
              <a:gd name="connsiteX4" fmla="*/ 1675899 w 2071730"/>
              <a:gd name="connsiteY4" fmla="*/ 797641 h 4032248"/>
              <a:gd name="connsiteX5" fmla="*/ 1723782 w 2071730"/>
              <a:gd name="connsiteY5" fmla="*/ 1078687 h 4032248"/>
              <a:gd name="connsiteX6" fmla="*/ 1758896 w 2071730"/>
              <a:gd name="connsiteY6" fmla="*/ 1283085 h 4032248"/>
              <a:gd name="connsiteX7" fmla="*/ 1794010 w 2071730"/>
              <a:gd name="connsiteY7" fmla="*/ 1490676 h 4032248"/>
              <a:gd name="connsiteX8" fmla="*/ 1829124 w 2071730"/>
              <a:gd name="connsiteY8" fmla="*/ 1701461 h 4032248"/>
              <a:gd name="connsiteX9" fmla="*/ 1864238 w 2071730"/>
              <a:gd name="connsiteY9" fmla="*/ 1909053 h 4032248"/>
              <a:gd name="connsiteX10" fmla="*/ 1899352 w 2071730"/>
              <a:gd name="connsiteY10" fmla="*/ 2116644 h 4032248"/>
              <a:gd name="connsiteX11" fmla="*/ 1934466 w 2071730"/>
              <a:gd name="connsiteY11" fmla="*/ 2324235 h 4032248"/>
              <a:gd name="connsiteX12" fmla="*/ 1972772 w 2071730"/>
              <a:gd name="connsiteY12" fmla="*/ 2550989 h 4032248"/>
              <a:gd name="connsiteX13" fmla="*/ 2004694 w 2071730"/>
              <a:gd name="connsiteY13" fmla="*/ 2742612 h 4032248"/>
              <a:gd name="connsiteX14" fmla="*/ 2033424 w 2071730"/>
              <a:gd name="connsiteY14" fmla="*/ 2924653 h 4032248"/>
              <a:gd name="connsiteX15" fmla="*/ 2055769 w 2071730"/>
              <a:gd name="connsiteY15" fmla="*/ 3093920 h 4032248"/>
              <a:gd name="connsiteX16" fmla="*/ 2065346 w 2071730"/>
              <a:gd name="connsiteY16" fmla="*/ 3205700 h 4032248"/>
              <a:gd name="connsiteX17" fmla="*/ 2071730 w 2071730"/>
              <a:gd name="connsiteY17" fmla="*/ 3282349 h 4032248"/>
              <a:gd name="connsiteX18" fmla="*/ 2014271 w 2071730"/>
              <a:gd name="connsiteY18" fmla="*/ 3541040 h 4032248"/>
              <a:gd name="connsiteX19" fmla="*/ 1806779 w 2071730"/>
              <a:gd name="connsiteY19" fmla="*/ 3723081 h 4032248"/>
              <a:gd name="connsiteX20" fmla="*/ 1522674 w 2071730"/>
              <a:gd name="connsiteY20" fmla="*/ 3802924 h 4032248"/>
              <a:gd name="connsiteX21" fmla="*/ 986386 w 2071730"/>
              <a:gd name="connsiteY21" fmla="*/ 3940254 h 4032248"/>
              <a:gd name="connsiteX22" fmla="*/ 667168 w 2071730"/>
              <a:gd name="connsiteY22" fmla="*/ 4020097 h 4032248"/>
              <a:gd name="connsiteX23" fmla="*/ 549056 w 2071730"/>
              <a:gd name="connsiteY23" fmla="*/ 4029678 h 4032248"/>
              <a:gd name="connsiteX24" fmla="*/ 414985 w 2071730"/>
              <a:gd name="connsiteY24" fmla="*/ 3933866 h 4032248"/>
              <a:gd name="connsiteX25" fmla="*/ 328796 w 2071730"/>
              <a:gd name="connsiteY25" fmla="*/ 3707113 h 4032248"/>
              <a:gd name="connsiteX26" fmla="*/ 264952 w 2071730"/>
              <a:gd name="connsiteY26" fmla="*/ 3339836 h 4032248"/>
              <a:gd name="connsiteX27" fmla="*/ 210685 w 2071730"/>
              <a:gd name="connsiteY27" fmla="*/ 2947009 h 4032248"/>
              <a:gd name="connsiteX28" fmla="*/ 153225 w 2071730"/>
              <a:gd name="connsiteY28" fmla="*/ 2506277 h 4032248"/>
              <a:gd name="connsiteX29" fmla="*/ 98958 w 2071730"/>
              <a:gd name="connsiteY29" fmla="*/ 2107063 h 4032248"/>
              <a:gd name="connsiteX30" fmla="*/ 41499 w 2071730"/>
              <a:gd name="connsiteY30" fmla="*/ 1672718 h 4032248"/>
              <a:gd name="connsiteX31" fmla="*/ 3193 w 2071730"/>
              <a:gd name="connsiteY31" fmla="*/ 1353347 h 4032248"/>
              <a:gd name="connsiteX32" fmla="*/ 0 w 2071730"/>
              <a:gd name="connsiteY32" fmla="*/ 1308635 h 4032248"/>
              <a:gd name="connsiteX33" fmla="*/ 0 w 2071730"/>
              <a:gd name="connsiteY33" fmla="*/ 1200048 h 4032248"/>
              <a:gd name="connsiteX34" fmla="*/ 9577 w 2071730"/>
              <a:gd name="connsiteY34" fmla="*/ 1126593 h 4032248"/>
              <a:gd name="connsiteX35" fmla="*/ 95766 w 2071730"/>
              <a:gd name="connsiteY35" fmla="*/ 883871 h 4032248"/>
              <a:gd name="connsiteX36" fmla="*/ 229838 w 2071730"/>
              <a:gd name="connsiteY36" fmla="*/ 756122 h 4032248"/>
              <a:gd name="connsiteX37" fmla="*/ 807624 w 2071730"/>
              <a:gd name="connsiteY37" fmla="*/ 334552 h 4032248"/>
              <a:gd name="connsiteX38" fmla="*/ 1158764 w 2071730"/>
              <a:gd name="connsiteY38" fmla="*/ 82249 h 4032248"/>
              <a:gd name="connsiteX39" fmla="*/ 1260914 w 2071730"/>
              <a:gd name="connsiteY39" fmla="*/ 21568 h 4032248"/>
              <a:gd name="connsiteX40" fmla="*/ 1324609 w 2071730"/>
              <a:gd name="connsiteY40" fmla="*/ 1708 h 4032248"/>
              <a:gd name="connsiteX41" fmla="*/ 1370334 w 2071730"/>
              <a:gd name="connsiteY41" fmla="*/ 1385 h 40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71730" h="4032248">
                <a:moveTo>
                  <a:pt x="1370334" y="1385"/>
                </a:moveTo>
                <a:cubicBezTo>
                  <a:pt x="1414838" y="7209"/>
                  <a:pt x="1455239" y="31349"/>
                  <a:pt x="1487560" y="72668"/>
                </a:cubicBezTo>
                <a:cubicBezTo>
                  <a:pt x="1525866" y="120574"/>
                  <a:pt x="1551404" y="174867"/>
                  <a:pt x="1564172" y="235547"/>
                </a:cubicBezTo>
                <a:cubicBezTo>
                  <a:pt x="1586518" y="331359"/>
                  <a:pt x="1608863" y="427170"/>
                  <a:pt x="1628016" y="522981"/>
                </a:cubicBezTo>
                <a:cubicBezTo>
                  <a:pt x="1643977" y="615599"/>
                  <a:pt x="1659938" y="705023"/>
                  <a:pt x="1675899" y="797641"/>
                </a:cubicBezTo>
                <a:cubicBezTo>
                  <a:pt x="1691860" y="890258"/>
                  <a:pt x="1707821" y="986070"/>
                  <a:pt x="1723782" y="1078687"/>
                </a:cubicBezTo>
                <a:cubicBezTo>
                  <a:pt x="1733358" y="1148949"/>
                  <a:pt x="1746127" y="1216017"/>
                  <a:pt x="1758896" y="1283085"/>
                </a:cubicBezTo>
                <a:cubicBezTo>
                  <a:pt x="1768472" y="1353347"/>
                  <a:pt x="1781241" y="1423608"/>
                  <a:pt x="1794010" y="1490676"/>
                </a:cubicBezTo>
                <a:cubicBezTo>
                  <a:pt x="1803586" y="1560938"/>
                  <a:pt x="1816355" y="1631200"/>
                  <a:pt x="1829124" y="1701461"/>
                </a:cubicBezTo>
                <a:cubicBezTo>
                  <a:pt x="1838700" y="1768529"/>
                  <a:pt x="1851469" y="1838791"/>
                  <a:pt x="1864238" y="1909053"/>
                </a:cubicBezTo>
                <a:cubicBezTo>
                  <a:pt x="1873815" y="1979314"/>
                  <a:pt x="1886583" y="2046382"/>
                  <a:pt x="1899352" y="2116644"/>
                </a:cubicBezTo>
                <a:cubicBezTo>
                  <a:pt x="1912121" y="2186906"/>
                  <a:pt x="1921697" y="2253973"/>
                  <a:pt x="1934466" y="2324235"/>
                </a:cubicBezTo>
                <a:cubicBezTo>
                  <a:pt x="1947235" y="2400884"/>
                  <a:pt x="1960004" y="2474340"/>
                  <a:pt x="1972772" y="2550989"/>
                </a:cubicBezTo>
                <a:cubicBezTo>
                  <a:pt x="1982349" y="2614863"/>
                  <a:pt x="1995118" y="2678737"/>
                  <a:pt x="2004694" y="2742612"/>
                </a:cubicBezTo>
                <a:cubicBezTo>
                  <a:pt x="2014271" y="2803292"/>
                  <a:pt x="2023847" y="2863973"/>
                  <a:pt x="2033424" y="2924653"/>
                </a:cubicBezTo>
                <a:cubicBezTo>
                  <a:pt x="2043000" y="2982140"/>
                  <a:pt x="2049385" y="3036433"/>
                  <a:pt x="2055769" y="3093920"/>
                </a:cubicBezTo>
                <a:cubicBezTo>
                  <a:pt x="2058961" y="3132244"/>
                  <a:pt x="2062154" y="3170569"/>
                  <a:pt x="2065346" y="3205700"/>
                </a:cubicBezTo>
                <a:cubicBezTo>
                  <a:pt x="2068538" y="3231250"/>
                  <a:pt x="2071730" y="3256799"/>
                  <a:pt x="2071730" y="3282349"/>
                </a:cubicBezTo>
                <a:cubicBezTo>
                  <a:pt x="2065346" y="3371773"/>
                  <a:pt x="2049385" y="3458003"/>
                  <a:pt x="2014271" y="3541040"/>
                </a:cubicBezTo>
                <a:cubicBezTo>
                  <a:pt x="1969580" y="3633657"/>
                  <a:pt x="1902544" y="3694338"/>
                  <a:pt x="1806779" y="3723081"/>
                </a:cubicBezTo>
                <a:cubicBezTo>
                  <a:pt x="1714205" y="3751825"/>
                  <a:pt x="1618439" y="3777374"/>
                  <a:pt x="1522674" y="3802924"/>
                </a:cubicBezTo>
                <a:cubicBezTo>
                  <a:pt x="1343911" y="3850830"/>
                  <a:pt x="1165149" y="3895542"/>
                  <a:pt x="986386" y="3940254"/>
                </a:cubicBezTo>
                <a:cubicBezTo>
                  <a:pt x="881044" y="3968997"/>
                  <a:pt x="775702" y="3994547"/>
                  <a:pt x="667168" y="4020097"/>
                </a:cubicBezTo>
                <a:cubicBezTo>
                  <a:pt x="628861" y="4029678"/>
                  <a:pt x="587363" y="4036065"/>
                  <a:pt x="549056" y="4029678"/>
                </a:cubicBezTo>
                <a:cubicBezTo>
                  <a:pt x="485213" y="4023290"/>
                  <a:pt x="446906" y="3981772"/>
                  <a:pt x="414985" y="3933866"/>
                </a:cubicBezTo>
                <a:cubicBezTo>
                  <a:pt x="370294" y="3863605"/>
                  <a:pt x="347949" y="3786956"/>
                  <a:pt x="328796" y="3707113"/>
                </a:cubicBezTo>
                <a:cubicBezTo>
                  <a:pt x="300066" y="3585752"/>
                  <a:pt x="284105" y="3461197"/>
                  <a:pt x="264952" y="3339836"/>
                </a:cubicBezTo>
                <a:cubicBezTo>
                  <a:pt x="248991" y="3208894"/>
                  <a:pt x="229838" y="3077951"/>
                  <a:pt x="210685" y="2947009"/>
                </a:cubicBezTo>
                <a:cubicBezTo>
                  <a:pt x="191531" y="2800098"/>
                  <a:pt x="172379" y="2653188"/>
                  <a:pt x="153225" y="2506277"/>
                </a:cubicBezTo>
                <a:cubicBezTo>
                  <a:pt x="134072" y="2372141"/>
                  <a:pt x="114919" y="2241199"/>
                  <a:pt x="98958" y="2107063"/>
                </a:cubicBezTo>
                <a:cubicBezTo>
                  <a:pt x="79805" y="1963346"/>
                  <a:pt x="57460" y="1816435"/>
                  <a:pt x="41499" y="1672718"/>
                </a:cubicBezTo>
                <a:cubicBezTo>
                  <a:pt x="25538" y="1564132"/>
                  <a:pt x="15961" y="1458739"/>
                  <a:pt x="3193" y="1353347"/>
                </a:cubicBezTo>
                <a:cubicBezTo>
                  <a:pt x="3193" y="1337378"/>
                  <a:pt x="0" y="1324603"/>
                  <a:pt x="0" y="1308635"/>
                </a:cubicBezTo>
                <a:cubicBezTo>
                  <a:pt x="0" y="1273504"/>
                  <a:pt x="0" y="1235179"/>
                  <a:pt x="0" y="1200048"/>
                </a:cubicBezTo>
                <a:cubicBezTo>
                  <a:pt x="3193" y="1174499"/>
                  <a:pt x="6385" y="1148949"/>
                  <a:pt x="9577" y="1126593"/>
                </a:cubicBezTo>
                <a:cubicBezTo>
                  <a:pt x="22345" y="1040363"/>
                  <a:pt x="44691" y="954132"/>
                  <a:pt x="95766" y="883871"/>
                </a:cubicBezTo>
                <a:cubicBezTo>
                  <a:pt x="130880" y="832771"/>
                  <a:pt x="181955" y="794447"/>
                  <a:pt x="229838" y="756122"/>
                </a:cubicBezTo>
                <a:cubicBezTo>
                  <a:pt x="424561" y="615599"/>
                  <a:pt x="616092" y="475076"/>
                  <a:pt x="807624" y="334552"/>
                </a:cubicBezTo>
                <a:cubicBezTo>
                  <a:pt x="925735" y="251516"/>
                  <a:pt x="1040654" y="165286"/>
                  <a:pt x="1158764" y="82249"/>
                </a:cubicBezTo>
                <a:cubicBezTo>
                  <a:pt x="1190686" y="59893"/>
                  <a:pt x="1225800" y="37537"/>
                  <a:pt x="1260914" y="21568"/>
                </a:cubicBezTo>
                <a:cubicBezTo>
                  <a:pt x="1282462" y="11189"/>
                  <a:pt x="1303810" y="4602"/>
                  <a:pt x="1324609" y="1708"/>
                </a:cubicBezTo>
                <a:cubicBezTo>
                  <a:pt x="1340209" y="-463"/>
                  <a:pt x="1355499" y="-556"/>
                  <a:pt x="1370334" y="1385"/>
                </a:cubicBezTo>
                <a:close/>
              </a:path>
            </a:pathLst>
          </a:custGeom>
          <a:pattFill prst="pct5">
            <a:fgClr>
              <a:schemeClr val="accent1"/>
            </a:fgClr>
            <a:bgClr>
              <a:schemeClr val="bg1"/>
            </a:bgClr>
          </a:pattFill>
        </p:spPr>
        <p:txBody>
          <a:bodyPr wrap="square">
            <a:noAutofit/>
          </a:bodyPr>
          <a:lstStyle>
            <a:lvl1pPr>
              <a:defRPr lang="en-ID">
                <a:latin typeface="Arial" panose="020B0604020202020204" pitchFamily="34" charset="0"/>
                <a:cs typeface="Arial" panose="020B0604020202020204" pitchFamily="34" charset="0"/>
              </a:defRPr>
            </a:lvl1pPr>
          </a:lstStyle>
          <a:p>
            <a:pPr lvl="0"/>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98042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62D44FC-0469-498D-99E0-21FB1D165237}"/>
              </a:ext>
            </a:extLst>
          </p:cNvPr>
          <p:cNvGrpSpPr/>
          <p:nvPr/>
        </p:nvGrpSpPr>
        <p:grpSpPr>
          <a:xfrm rot="5400000" flipH="1">
            <a:off x="1724044" y="2708920"/>
            <a:ext cx="2773018" cy="2773014"/>
            <a:chOff x="1593859" y="2286074"/>
            <a:chExt cx="1606868" cy="1606867"/>
          </a:xfrm>
        </p:grpSpPr>
        <p:sp>
          <p:nvSpPr>
            <p:cNvPr id="6" name="Isosceles Triangle 5">
              <a:extLst>
                <a:ext uri="{FF2B5EF4-FFF2-40B4-BE49-F238E27FC236}">
                  <a16:creationId xmlns:a16="http://schemas.microsoft.com/office/drawing/2014/main" id="{EBDD1477-9D3E-428F-AE90-B284C7F1AF43}"/>
                </a:ext>
              </a:extLst>
            </p:cNvPr>
            <p:cNvSpPr/>
            <p:nvPr/>
          </p:nvSpPr>
          <p:spPr>
            <a:xfrm>
              <a:off x="2221587" y="2286074"/>
              <a:ext cx="351414" cy="26191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artial Circle 6">
              <a:extLst>
                <a:ext uri="{FF2B5EF4-FFF2-40B4-BE49-F238E27FC236}">
                  <a16:creationId xmlns:a16="http://schemas.microsoft.com/office/drawing/2014/main" id="{DB29D4F1-43F3-4778-8195-5411797E33C8}"/>
                </a:ext>
              </a:extLst>
            </p:cNvPr>
            <p:cNvSpPr/>
            <p:nvPr/>
          </p:nvSpPr>
          <p:spPr>
            <a:xfrm>
              <a:off x="1593859" y="2286074"/>
              <a:ext cx="1606868" cy="1606867"/>
            </a:xfrm>
            <a:prstGeom prst="pie">
              <a:avLst>
                <a:gd name="adj1" fmla="val 18861951"/>
                <a:gd name="adj2" fmla="val 1349888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Oval 7">
              <a:extLst>
                <a:ext uri="{FF2B5EF4-FFF2-40B4-BE49-F238E27FC236}">
                  <a16:creationId xmlns:a16="http://schemas.microsoft.com/office/drawing/2014/main" id="{7BF46105-4FB5-4BDD-8742-F519358EA4A0}"/>
                </a:ext>
              </a:extLst>
            </p:cNvPr>
            <p:cNvSpPr/>
            <p:nvPr/>
          </p:nvSpPr>
          <p:spPr>
            <a:xfrm rot="2700000">
              <a:off x="1784684" y="2476900"/>
              <a:ext cx="1225216" cy="1225218"/>
            </a:xfrm>
            <a:prstGeom prst="ellipse">
              <a:avLst/>
            </a:prstGeom>
            <a:solidFill>
              <a:schemeClr val="bg1"/>
            </a:solidFill>
            <a:ln>
              <a:noFill/>
            </a:ln>
            <a:effectLst>
              <a:outerShdw blurRad="2286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 name="Picture Placeholder 10">
            <a:extLst>
              <a:ext uri="{FF2B5EF4-FFF2-40B4-BE49-F238E27FC236}">
                <a16:creationId xmlns:a16="http://schemas.microsoft.com/office/drawing/2014/main" id="{1F95F808-3F09-4863-A7F0-61A81AE2E4F4}"/>
              </a:ext>
            </a:extLst>
          </p:cNvPr>
          <p:cNvSpPr>
            <a:spLocks noGrp="1"/>
          </p:cNvSpPr>
          <p:nvPr>
            <p:ph type="pic" sz="quarter" idx="11"/>
          </p:nvPr>
        </p:nvSpPr>
        <p:spPr>
          <a:xfrm flipH="1">
            <a:off x="2176042" y="3160919"/>
            <a:ext cx="1869016" cy="1869016"/>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pic>
        <p:nvPicPr>
          <p:cNvPr id="2" name="Graphic 1">
            <a:extLst>
              <a:ext uri="{FF2B5EF4-FFF2-40B4-BE49-F238E27FC236}">
                <a16:creationId xmlns:a16="http://schemas.microsoft.com/office/drawing/2014/main" id="{B7090A87-8C5B-D2DB-C210-A70FA91386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1373786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FB2610-4126-5107-DFAF-C85D6F6BE873}"/>
              </a:ext>
            </a:extLst>
          </p:cNvPr>
          <p:cNvSpPr/>
          <p:nvPr/>
        </p:nvSpPr>
        <p:spPr>
          <a:xfrm>
            <a:off x="0" y="0"/>
            <a:ext cx="9197163"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a:extLst>
              <a:ext uri="{FF2B5EF4-FFF2-40B4-BE49-F238E27FC236}">
                <a16:creationId xmlns:a16="http://schemas.microsoft.com/office/drawing/2014/main" id="{99113394-1385-459B-BD1C-C33FCA47BF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25930" y="788738"/>
            <a:ext cx="4652565" cy="6069262"/>
          </a:xfrm>
          <a:prstGeom prst="rect">
            <a:avLst/>
          </a:prstGeom>
          <a:effectLst>
            <a:outerShdw blurRad="660400" dist="254000" dir="2700000" algn="tl" rotWithShape="0">
              <a:prstClr val="black">
                <a:alpha val="15000"/>
              </a:prstClr>
            </a:outerShdw>
          </a:effectLst>
        </p:spPr>
      </p:pic>
      <p:sp>
        <p:nvSpPr>
          <p:cNvPr id="5" name="Picture Placeholder 11">
            <a:extLst>
              <a:ext uri="{FF2B5EF4-FFF2-40B4-BE49-F238E27FC236}">
                <a16:creationId xmlns:a16="http://schemas.microsoft.com/office/drawing/2014/main" id="{37CD7ABE-B5F4-40DB-87AF-46DA48CA9E14}"/>
              </a:ext>
            </a:extLst>
          </p:cNvPr>
          <p:cNvSpPr>
            <a:spLocks noGrp="1"/>
          </p:cNvSpPr>
          <p:nvPr>
            <p:ph type="pic" sz="quarter" idx="12"/>
          </p:nvPr>
        </p:nvSpPr>
        <p:spPr>
          <a:xfrm>
            <a:off x="7786853" y="1438867"/>
            <a:ext cx="2054417" cy="3588890"/>
          </a:xfrm>
          <a:prstGeom prst="rect">
            <a:avLst/>
          </a:prstGeom>
          <a:pattFill prst="pct5">
            <a:fgClr>
              <a:schemeClr val="accent1"/>
            </a:fgClr>
            <a:bgClr>
              <a:schemeClr val="bg1"/>
            </a:bgClr>
          </a:pattFill>
        </p:spPr>
        <p:txBody>
          <a:bodyPr wrap="square">
            <a:noAutofit/>
          </a:bodyPr>
          <a:lstStyle>
            <a:lvl1pPr>
              <a:defRPr sz="18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US"/>
          </a:p>
        </p:txBody>
      </p:sp>
    </p:spTree>
    <p:extLst>
      <p:ext uri="{BB962C8B-B14F-4D97-AF65-F5344CB8AC3E}">
        <p14:creationId xmlns:p14="http://schemas.microsoft.com/office/powerpoint/2010/main" val="3143175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_Title Slide">
    <p:spTree>
      <p:nvGrpSpPr>
        <p:cNvPr id="1" name=""/>
        <p:cNvGrpSpPr/>
        <p:nvPr/>
      </p:nvGrpSpPr>
      <p:grpSpPr>
        <a:xfrm>
          <a:off x="0" y="0"/>
          <a:ext cx="0" cy="0"/>
          <a:chOff x="0" y="0"/>
          <a:chExt cx="0" cy="0"/>
        </a:xfrm>
      </p:grpSpPr>
      <p:sp>
        <p:nvSpPr>
          <p:cNvPr id="2" name="Freeform: Shape 10">
            <a:extLst>
              <a:ext uri="{FF2B5EF4-FFF2-40B4-BE49-F238E27FC236}">
                <a16:creationId xmlns:a16="http://schemas.microsoft.com/office/drawing/2014/main" id="{F4E76AF7-5841-F1B3-2595-4A84B27F2BEE}"/>
              </a:ext>
            </a:extLst>
          </p:cNvPr>
          <p:cNvSpPr/>
          <p:nvPr/>
        </p:nvSpPr>
        <p:spPr>
          <a:xfrm flipH="1">
            <a:off x="0" y="3611032"/>
            <a:ext cx="12192000" cy="3246968"/>
          </a:xfrm>
          <a:custGeom>
            <a:avLst/>
            <a:gdLst>
              <a:gd name="connsiteX0" fmla="*/ 18987672 w 19477038"/>
              <a:gd name="connsiteY0" fmla="*/ 523 h 6690230"/>
              <a:gd name="connsiteX1" fmla="*/ 19473174 w 19477038"/>
              <a:gd name="connsiteY1" fmla="*/ 13631 h 6690230"/>
              <a:gd name="connsiteX2" fmla="*/ 19477038 w 19477038"/>
              <a:gd name="connsiteY2" fmla="*/ 13832 h 6690230"/>
              <a:gd name="connsiteX3" fmla="*/ 19477038 w 19477038"/>
              <a:gd name="connsiteY3" fmla="*/ 6690230 h 6690230"/>
              <a:gd name="connsiteX4" fmla="*/ 0 w 19477038"/>
              <a:gd name="connsiteY4" fmla="*/ 6690230 h 6690230"/>
              <a:gd name="connsiteX5" fmla="*/ 0 w 19477038"/>
              <a:gd name="connsiteY5" fmla="*/ 5183218 h 6690230"/>
              <a:gd name="connsiteX6" fmla="*/ 32446 w 19477038"/>
              <a:gd name="connsiteY6" fmla="*/ 5165116 h 6690230"/>
              <a:gd name="connsiteX7" fmla="*/ 4975878 w 19477038"/>
              <a:gd name="connsiteY7" fmla="*/ 5001203 h 6690230"/>
              <a:gd name="connsiteX8" fmla="*/ 12394641 w 19477038"/>
              <a:gd name="connsiteY8" fmla="*/ 2224355 h 6690230"/>
              <a:gd name="connsiteX9" fmla="*/ 18987672 w 19477038"/>
              <a:gd name="connsiteY9" fmla="*/ 523 h 669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7038" h="6690230">
                <a:moveTo>
                  <a:pt x="18987672" y="523"/>
                </a:moveTo>
                <a:cubicBezTo>
                  <a:pt x="19179020" y="2178"/>
                  <a:pt x="19342976" y="7555"/>
                  <a:pt x="19473174" y="13631"/>
                </a:cubicBezTo>
                <a:lnTo>
                  <a:pt x="19477038" y="13832"/>
                </a:lnTo>
                <a:lnTo>
                  <a:pt x="19477038" y="6690230"/>
                </a:lnTo>
                <a:lnTo>
                  <a:pt x="0" y="6690230"/>
                </a:lnTo>
                <a:lnTo>
                  <a:pt x="0" y="5183218"/>
                </a:lnTo>
                <a:lnTo>
                  <a:pt x="32446" y="5165116"/>
                </a:lnTo>
                <a:cubicBezTo>
                  <a:pt x="1747317" y="4288331"/>
                  <a:pt x="3743330" y="4427596"/>
                  <a:pt x="4975878" y="5001203"/>
                </a:cubicBezTo>
                <a:cubicBezTo>
                  <a:pt x="8497443" y="6636722"/>
                  <a:pt x="10023454" y="4907074"/>
                  <a:pt x="12394641" y="2224355"/>
                </a:cubicBezTo>
                <a:cubicBezTo>
                  <a:pt x="14173031" y="212317"/>
                  <a:pt x="17456892" y="-12713"/>
                  <a:pt x="18987672" y="523"/>
                </a:cubicBezTo>
                <a:close/>
              </a:path>
            </a:pathLst>
          </a:cu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3" name="Straight Connector 22">
            <a:extLst>
              <a:ext uri="{FF2B5EF4-FFF2-40B4-BE49-F238E27FC236}">
                <a16:creationId xmlns:a16="http://schemas.microsoft.com/office/drawing/2014/main" id="{91D50B3E-ECC7-86ED-51B6-31EB1205EB8B}"/>
              </a:ext>
            </a:extLst>
          </p:cNvPr>
          <p:cNvCxnSpPr>
            <a:cxnSpLocks/>
          </p:cNvCxnSpPr>
          <p:nvPr/>
        </p:nvCxnSpPr>
        <p:spPr>
          <a:xfrm>
            <a:off x="426509" y="3611032"/>
            <a:ext cx="0" cy="32469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EE370C9-D817-44CB-9E40-0CE7C9294EE8}"/>
              </a:ext>
            </a:extLst>
          </p:cNvPr>
          <p:cNvGrpSpPr/>
          <p:nvPr/>
        </p:nvGrpSpPr>
        <p:grpSpPr>
          <a:xfrm rot="21054512">
            <a:off x="1829680" y="2046918"/>
            <a:ext cx="2030054" cy="4101808"/>
            <a:chOff x="7106980" y="1143000"/>
            <a:chExt cx="2602174" cy="5257800"/>
          </a:xfrm>
        </p:grpSpPr>
        <p:sp>
          <p:nvSpPr>
            <p:cNvPr id="5" name="Rectangle: Rounded Corners 4">
              <a:extLst>
                <a:ext uri="{FF2B5EF4-FFF2-40B4-BE49-F238E27FC236}">
                  <a16:creationId xmlns:a16="http://schemas.microsoft.com/office/drawing/2014/main" id="{958E8BBB-313B-48F9-A230-40FC54DC9BBA}"/>
                </a:ext>
              </a:extLst>
            </p:cNvPr>
            <p:cNvSpPr/>
            <p:nvPr/>
          </p:nvSpPr>
          <p:spPr>
            <a:xfrm>
              <a:off x="7143837" y="1143000"/>
              <a:ext cx="2529317" cy="5257800"/>
            </a:xfrm>
            <a:prstGeom prst="roundRect">
              <a:avLst>
                <a:gd name="adj" fmla="val 13869"/>
              </a:avLst>
            </a:prstGeom>
            <a:gradFill>
              <a:gsLst>
                <a:gs pos="0">
                  <a:schemeClr val="bg1"/>
                </a:gs>
                <a:gs pos="39000">
                  <a:schemeClr val="bg1">
                    <a:lumMod val="95000"/>
                  </a:schemeClr>
                </a:gs>
                <a:gs pos="100000">
                  <a:schemeClr val="bg1">
                    <a:lumMod val="85000"/>
                  </a:schemeClr>
                </a:gs>
              </a:gsLst>
              <a:lin ang="2700000" scaled="1"/>
            </a:gradFill>
            <a:ln>
              <a:noFill/>
            </a:ln>
            <a:effectLst>
              <a:outerShdw blurRad="292100" dist="1524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lt1"/>
                </a:solidFill>
              </a:endParaRPr>
            </a:p>
          </p:txBody>
        </p:sp>
        <p:sp>
          <p:nvSpPr>
            <p:cNvPr id="6" name="Rectangle: Top Corners Rounded 5">
              <a:extLst>
                <a:ext uri="{FF2B5EF4-FFF2-40B4-BE49-F238E27FC236}">
                  <a16:creationId xmlns:a16="http://schemas.microsoft.com/office/drawing/2014/main" id="{3DCC28ED-3CA0-4175-A89E-7084296CA639}"/>
                </a:ext>
              </a:extLst>
            </p:cNvPr>
            <p:cNvSpPr/>
            <p:nvPr/>
          </p:nvSpPr>
          <p:spPr>
            <a:xfrm rot="5400000">
              <a:off x="7016980" y="1918800"/>
              <a:ext cx="216000" cy="36000"/>
            </a:xfrm>
            <a:prstGeom prst="round2SameRect">
              <a:avLst>
                <a:gd name="adj1" fmla="val 0"/>
                <a:gd name="adj2" fmla="val 32813"/>
              </a:avLst>
            </a:prstGeom>
            <a:solidFill>
              <a:srgbClr val="6D7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Top Corners Rounded 6">
              <a:extLst>
                <a:ext uri="{FF2B5EF4-FFF2-40B4-BE49-F238E27FC236}">
                  <a16:creationId xmlns:a16="http://schemas.microsoft.com/office/drawing/2014/main" id="{3E84B3AD-739A-4CCA-B1B7-E2714A1D653A}"/>
                </a:ext>
              </a:extLst>
            </p:cNvPr>
            <p:cNvSpPr/>
            <p:nvPr/>
          </p:nvSpPr>
          <p:spPr>
            <a:xfrm rot="5400000">
              <a:off x="6926980" y="2920125"/>
              <a:ext cx="396000" cy="36000"/>
            </a:xfrm>
            <a:prstGeom prst="round2SameRect">
              <a:avLst>
                <a:gd name="adj1" fmla="val 0"/>
                <a:gd name="adj2" fmla="val 32813"/>
              </a:avLst>
            </a:prstGeom>
            <a:solidFill>
              <a:srgbClr val="6D7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Top Corners Rounded 7">
              <a:extLst>
                <a:ext uri="{FF2B5EF4-FFF2-40B4-BE49-F238E27FC236}">
                  <a16:creationId xmlns:a16="http://schemas.microsoft.com/office/drawing/2014/main" id="{F560CC70-342C-46DF-B2B0-8FA81D9FAB43}"/>
                </a:ext>
              </a:extLst>
            </p:cNvPr>
            <p:cNvSpPr/>
            <p:nvPr/>
          </p:nvSpPr>
          <p:spPr>
            <a:xfrm rot="5400000">
              <a:off x="6926980" y="2439808"/>
              <a:ext cx="396000" cy="36000"/>
            </a:xfrm>
            <a:prstGeom prst="round2SameRect">
              <a:avLst>
                <a:gd name="adj1" fmla="val 0"/>
                <a:gd name="adj2" fmla="val 32813"/>
              </a:avLst>
            </a:prstGeom>
            <a:solidFill>
              <a:srgbClr val="6D7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Top Corners Rounded 8">
              <a:extLst>
                <a:ext uri="{FF2B5EF4-FFF2-40B4-BE49-F238E27FC236}">
                  <a16:creationId xmlns:a16="http://schemas.microsoft.com/office/drawing/2014/main" id="{DF2ACBAF-8C9F-4F60-A078-62CA59E8373D}"/>
                </a:ext>
              </a:extLst>
            </p:cNvPr>
            <p:cNvSpPr/>
            <p:nvPr/>
          </p:nvSpPr>
          <p:spPr>
            <a:xfrm rot="16200000" flipH="1">
              <a:off x="9493154" y="2439808"/>
              <a:ext cx="396000" cy="36000"/>
            </a:xfrm>
            <a:prstGeom prst="round2SameRect">
              <a:avLst>
                <a:gd name="adj1" fmla="val 0"/>
                <a:gd name="adj2" fmla="val 32813"/>
              </a:avLst>
            </a:prstGeom>
            <a:solidFill>
              <a:srgbClr val="6D7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 name="Picture Placeholder 45">
            <a:extLst>
              <a:ext uri="{FF2B5EF4-FFF2-40B4-BE49-F238E27FC236}">
                <a16:creationId xmlns:a16="http://schemas.microsoft.com/office/drawing/2014/main" id="{1B571432-3E23-49B6-BE6A-FA35634310A8}"/>
              </a:ext>
            </a:extLst>
          </p:cNvPr>
          <p:cNvSpPr>
            <a:spLocks noGrp="1"/>
          </p:cNvSpPr>
          <p:nvPr>
            <p:ph type="pic" sz="quarter" idx="18"/>
          </p:nvPr>
        </p:nvSpPr>
        <p:spPr>
          <a:xfrm rot="21054512">
            <a:off x="1954058" y="2154367"/>
            <a:ext cx="1781971" cy="3886910"/>
          </a:xfrm>
          <a:custGeom>
            <a:avLst/>
            <a:gdLst>
              <a:gd name="connsiteX0" fmla="*/ 166811 w 1781971"/>
              <a:gd name="connsiteY0" fmla="*/ 0 h 3886910"/>
              <a:gd name="connsiteX1" fmla="*/ 395242 w 1781971"/>
              <a:gd name="connsiteY1" fmla="*/ 0 h 3886910"/>
              <a:gd name="connsiteX2" fmla="*/ 395242 w 1781971"/>
              <a:gd name="connsiteY2" fmla="*/ 66674 h 3886910"/>
              <a:gd name="connsiteX3" fmla="*/ 471126 w 1781971"/>
              <a:gd name="connsiteY3" fmla="*/ 142868 h 3886910"/>
              <a:gd name="connsiteX4" fmla="*/ 1308588 w 1781971"/>
              <a:gd name="connsiteY4" fmla="*/ 142868 h 3886910"/>
              <a:gd name="connsiteX5" fmla="*/ 1384472 w 1781971"/>
              <a:gd name="connsiteY5" fmla="*/ 66674 h 3886910"/>
              <a:gd name="connsiteX6" fmla="*/ 1384472 w 1781971"/>
              <a:gd name="connsiteY6" fmla="*/ 0 h 3886910"/>
              <a:gd name="connsiteX7" fmla="*/ 1615161 w 1781971"/>
              <a:gd name="connsiteY7" fmla="*/ 0 h 3886910"/>
              <a:gd name="connsiteX8" fmla="*/ 1781971 w 1781971"/>
              <a:gd name="connsiteY8" fmla="*/ 167491 h 3886910"/>
              <a:gd name="connsiteX9" fmla="*/ 1781971 w 1781971"/>
              <a:gd name="connsiteY9" fmla="*/ 3719419 h 3886910"/>
              <a:gd name="connsiteX10" fmla="*/ 1615161 w 1781971"/>
              <a:gd name="connsiteY10" fmla="*/ 3886910 h 3886910"/>
              <a:gd name="connsiteX11" fmla="*/ 166811 w 1781971"/>
              <a:gd name="connsiteY11" fmla="*/ 3886910 h 3886910"/>
              <a:gd name="connsiteX12" fmla="*/ 0 w 1781971"/>
              <a:gd name="connsiteY12" fmla="*/ 3719419 h 3886910"/>
              <a:gd name="connsiteX13" fmla="*/ 0 w 1781971"/>
              <a:gd name="connsiteY13" fmla="*/ 167491 h 3886910"/>
              <a:gd name="connsiteX14" fmla="*/ 166811 w 1781971"/>
              <a:gd name="connsiteY14" fmla="*/ 0 h 38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1971" h="3886910">
                <a:moveTo>
                  <a:pt x="166811" y="0"/>
                </a:moveTo>
                <a:lnTo>
                  <a:pt x="395242" y="0"/>
                </a:lnTo>
                <a:lnTo>
                  <a:pt x="395242" y="66674"/>
                </a:lnTo>
                <a:cubicBezTo>
                  <a:pt x="395242" y="108755"/>
                  <a:pt x="429217" y="142868"/>
                  <a:pt x="471126" y="142868"/>
                </a:cubicBezTo>
                <a:lnTo>
                  <a:pt x="1308588" y="142868"/>
                </a:lnTo>
                <a:cubicBezTo>
                  <a:pt x="1350497" y="142868"/>
                  <a:pt x="1384472" y="108755"/>
                  <a:pt x="1384472" y="66674"/>
                </a:cubicBezTo>
                <a:lnTo>
                  <a:pt x="1384472" y="0"/>
                </a:lnTo>
                <a:lnTo>
                  <a:pt x="1615161" y="0"/>
                </a:lnTo>
                <a:cubicBezTo>
                  <a:pt x="1707288" y="0"/>
                  <a:pt x="1781971" y="74989"/>
                  <a:pt x="1781971" y="167491"/>
                </a:cubicBezTo>
                <a:lnTo>
                  <a:pt x="1781971" y="3719419"/>
                </a:lnTo>
                <a:cubicBezTo>
                  <a:pt x="1781971" y="3811923"/>
                  <a:pt x="1707288" y="3886910"/>
                  <a:pt x="1615161" y="3886910"/>
                </a:cubicBezTo>
                <a:lnTo>
                  <a:pt x="166811" y="3886910"/>
                </a:lnTo>
                <a:cubicBezTo>
                  <a:pt x="74684" y="3886910"/>
                  <a:pt x="0" y="3811923"/>
                  <a:pt x="0" y="3719419"/>
                </a:cubicBezTo>
                <a:lnTo>
                  <a:pt x="0" y="167491"/>
                </a:lnTo>
                <a:cubicBezTo>
                  <a:pt x="0" y="74989"/>
                  <a:pt x="74684" y="0"/>
                  <a:pt x="166811" y="0"/>
                </a:cubicBezTo>
                <a:close/>
              </a:path>
            </a:pathLst>
          </a:custGeom>
          <a:pattFill prst="pct5">
            <a:fgClr>
              <a:srgbClr val="92D050"/>
            </a:fgClr>
            <a:bgClr>
              <a:schemeClr val="bg1"/>
            </a:bgClr>
          </a:pattFill>
          <a:ln>
            <a:noFill/>
          </a:ln>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r>
              <a:rPr lang="el-GR"/>
              <a:t>Κάντε κλικ στο εικονίδιο για να προσθέσετε εικόνα</a:t>
            </a:r>
            <a:endParaRPr lang="id-ID"/>
          </a:p>
        </p:txBody>
      </p:sp>
      <p:sp>
        <p:nvSpPr>
          <p:cNvPr id="11" name="Picture Placeholder 31">
            <a:extLst>
              <a:ext uri="{FF2B5EF4-FFF2-40B4-BE49-F238E27FC236}">
                <a16:creationId xmlns:a16="http://schemas.microsoft.com/office/drawing/2014/main" id="{B5C0AD7A-C7AA-4F39-8983-B54A6CE1CED8}"/>
              </a:ext>
            </a:extLst>
          </p:cNvPr>
          <p:cNvSpPr>
            <a:spLocks noGrp="1"/>
          </p:cNvSpPr>
          <p:nvPr>
            <p:ph type="pic" sz="quarter" idx="17"/>
          </p:nvPr>
        </p:nvSpPr>
        <p:spPr>
          <a:xfrm>
            <a:off x="3021814" y="1430606"/>
            <a:ext cx="1781971" cy="3886910"/>
          </a:xfrm>
          <a:custGeom>
            <a:avLst/>
            <a:gdLst>
              <a:gd name="connsiteX0" fmla="*/ 166811 w 1781971"/>
              <a:gd name="connsiteY0" fmla="*/ 0 h 3886910"/>
              <a:gd name="connsiteX1" fmla="*/ 395242 w 1781971"/>
              <a:gd name="connsiteY1" fmla="*/ 0 h 3886910"/>
              <a:gd name="connsiteX2" fmla="*/ 395242 w 1781971"/>
              <a:gd name="connsiteY2" fmla="*/ 66674 h 3886910"/>
              <a:gd name="connsiteX3" fmla="*/ 471126 w 1781971"/>
              <a:gd name="connsiteY3" fmla="*/ 142868 h 3886910"/>
              <a:gd name="connsiteX4" fmla="*/ 1308588 w 1781971"/>
              <a:gd name="connsiteY4" fmla="*/ 142868 h 3886910"/>
              <a:gd name="connsiteX5" fmla="*/ 1384472 w 1781971"/>
              <a:gd name="connsiteY5" fmla="*/ 66674 h 3886910"/>
              <a:gd name="connsiteX6" fmla="*/ 1384472 w 1781971"/>
              <a:gd name="connsiteY6" fmla="*/ 0 h 3886910"/>
              <a:gd name="connsiteX7" fmla="*/ 1615161 w 1781971"/>
              <a:gd name="connsiteY7" fmla="*/ 0 h 3886910"/>
              <a:gd name="connsiteX8" fmla="*/ 1781971 w 1781971"/>
              <a:gd name="connsiteY8" fmla="*/ 167491 h 3886910"/>
              <a:gd name="connsiteX9" fmla="*/ 1781971 w 1781971"/>
              <a:gd name="connsiteY9" fmla="*/ 3719419 h 3886910"/>
              <a:gd name="connsiteX10" fmla="*/ 1615161 w 1781971"/>
              <a:gd name="connsiteY10" fmla="*/ 3886910 h 3886910"/>
              <a:gd name="connsiteX11" fmla="*/ 166811 w 1781971"/>
              <a:gd name="connsiteY11" fmla="*/ 3886910 h 3886910"/>
              <a:gd name="connsiteX12" fmla="*/ 0 w 1781971"/>
              <a:gd name="connsiteY12" fmla="*/ 3719419 h 3886910"/>
              <a:gd name="connsiteX13" fmla="*/ 0 w 1781971"/>
              <a:gd name="connsiteY13" fmla="*/ 167491 h 3886910"/>
              <a:gd name="connsiteX14" fmla="*/ 166811 w 1781971"/>
              <a:gd name="connsiteY14" fmla="*/ 0 h 38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1971" h="3886910">
                <a:moveTo>
                  <a:pt x="166811" y="0"/>
                </a:moveTo>
                <a:lnTo>
                  <a:pt x="395242" y="0"/>
                </a:lnTo>
                <a:lnTo>
                  <a:pt x="395242" y="66674"/>
                </a:lnTo>
                <a:cubicBezTo>
                  <a:pt x="395242" y="108755"/>
                  <a:pt x="429217" y="142868"/>
                  <a:pt x="471126" y="142868"/>
                </a:cubicBezTo>
                <a:lnTo>
                  <a:pt x="1308588" y="142868"/>
                </a:lnTo>
                <a:cubicBezTo>
                  <a:pt x="1350497" y="142868"/>
                  <a:pt x="1384472" y="108755"/>
                  <a:pt x="1384472" y="66674"/>
                </a:cubicBezTo>
                <a:lnTo>
                  <a:pt x="1384472" y="0"/>
                </a:lnTo>
                <a:lnTo>
                  <a:pt x="1615161" y="0"/>
                </a:lnTo>
                <a:cubicBezTo>
                  <a:pt x="1707288" y="0"/>
                  <a:pt x="1781971" y="74989"/>
                  <a:pt x="1781971" y="167491"/>
                </a:cubicBezTo>
                <a:lnTo>
                  <a:pt x="1781971" y="3719419"/>
                </a:lnTo>
                <a:cubicBezTo>
                  <a:pt x="1781971" y="3811923"/>
                  <a:pt x="1707288" y="3886910"/>
                  <a:pt x="1615161" y="3886910"/>
                </a:cubicBezTo>
                <a:lnTo>
                  <a:pt x="166811" y="3886910"/>
                </a:lnTo>
                <a:cubicBezTo>
                  <a:pt x="74684" y="3886910"/>
                  <a:pt x="0" y="3811923"/>
                  <a:pt x="0" y="3719419"/>
                </a:cubicBezTo>
                <a:lnTo>
                  <a:pt x="0" y="167491"/>
                </a:lnTo>
                <a:cubicBezTo>
                  <a:pt x="0" y="74989"/>
                  <a:pt x="74684" y="0"/>
                  <a:pt x="166811" y="0"/>
                </a:cubicBezTo>
                <a:close/>
              </a:path>
            </a:pathLst>
          </a:custGeom>
          <a:pattFill prst="pct5">
            <a:fgClr>
              <a:srgbClr val="92D050"/>
            </a:fgClr>
            <a:bgClr>
              <a:schemeClr val="bg1"/>
            </a:bgClr>
          </a:pattFill>
          <a:ln>
            <a:noFill/>
          </a:ln>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r>
              <a:rPr lang="el-GR"/>
              <a:t>Κάντε κλικ στο εικονίδιο για να προσθέσετε εικόνα</a:t>
            </a:r>
            <a:endParaRPr lang="id-ID"/>
          </a:p>
        </p:txBody>
      </p:sp>
    </p:spTree>
    <p:extLst>
      <p:ext uri="{BB962C8B-B14F-4D97-AF65-F5344CB8AC3E}">
        <p14:creationId xmlns:p14="http://schemas.microsoft.com/office/powerpoint/2010/main" val="52492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1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94AC5FF-D6F3-4E84-8008-023042EBA0BF}"/>
              </a:ext>
            </a:extLst>
          </p:cNvPr>
          <p:cNvSpPr/>
          <p:nvPr/>
        </p:nvSpPr>
        <p:spPr>
          <a:xfrm flipH="1">
            <a:off x="0" y="0"/>
            <a:ext cx="9144000" cy="6858000"/>
          </a:xfrm>
          <a:custGeom>
            <a:avLst/>
            <a:gdLst>
              <a:gd name="connsiteX0" fmla="*/ 1109705 w 14498472"/>
              <a:gd name="connsiteY0" fmla="*/ 0 h 10972800"/>
              <a:gd name="connsiteX1" fmla="*/ 2791021 w 14498472"/>
              <a:gd name="connsiteY1" fmla="*/ 0 h 10972800"/>
              <a:gd name="connsiteX2" fmla="*/ 12817156 w 14498472"/>
              <a:gd name="connsiteY2" fmla="*/ 0 h 10972800"/>
              <a:gd name="connsiteX3" fmla="*/ 14498472 w 14498472"/>
              <a:gd name="connsiteY3" fmla="*/ 0 h 10972800"/>
              <a:gd name="connsiteX4" fmla="*/ 14498472 w 14498472"/>
              <a:gd name="connsiteY4" fmla="*/ 10972800 h 10972800"/>
              <a:gd name="connsiteX5" fmla="*/ 12817156 w 14498472"/>
              <a:gd name="connsiteY5" fmla="*/ 10972800 h 10972800"/>
              <a:gd name="connsiteX6" fmla="*/ 2791021 w 14498472"/>
              <a:gd name="connsiteY6" fmla="*/ 10972800 h 10972800"/>
              <a:gd name="connsiteX7" fmla="*/ 1109705 w 14498472"/>
              <a:gd name="connsiteY7" fmla="*/ 10972800 h 10972800"/>
              <a:gd name="connsiteX8" fmla="*/ 913963 w 14498472"/>
              <a:gd name="connsiteY8" fmla="*/ 10496770 h 10972800"/>
              <a:gd name="connsiteX9" fmla="*/ 0 w 14498472"/>
              <a:gd name="connsiteY9" fmla="*/ 5486400 h 10972800"/>
              <a:gd name="connsiteX10" fmla="*/ 913963 w 14498472"/>
              <a:gd name="connsiteY10" fmla="*/ 476032 h 109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8472" h="10972800">
                <a:moveTo>
                  <a:pt x="1109705" y="0"/>
                </a:moveTo>
                <a:lnTo>
                  <a:pt x="2791021" y="0"/>
                </a:lnTo>
                <a:lnTo>
                  <a:pt x="12817156" y="0"/>
                </a:lnTo>
                <a:lnTo>
                  <a:pt x="14498472" y="0"/>
                </a:lnTo>
                <a:lnTo>
                  <a:pt x="14498472" y="10972800"/>
                </a:lnTo>
                <a:lnTo>
                  <a:pt x="12817156" y="10972800"/>
                </a:lnTo>
                <a:lnTo>
                  <a:pt x="2791021" y="10972800"/>
                </a:lnTo>
                <a:lnTo>
                  <a:pt x="1109705" y="10972800"/>
                </a:lnTo>
                <a:lnTo>
                  <a:pt x="913963" y="10496770"/>
                </a:lnTo>
                <a:cubicBezTo>
                  <a:pt x="317322" y="8895325"/>
                  <a:pt x="0" y="7216455"/>
                  <a:pt x="0" y="5486400"/>
                </a:cubicBezTo>
                <a:cubicBezTo>
                  <a:pt x="0" y="3756347"/>
                  <a:pt x="317322" y="2077477"/>
                  <a:pt x="913963" y="476032"/>
                </a:cubicBezTo>
                <a:close/>
              </a:path>
            </a:pathLst>
          </a:custGeom>
          <a:gradFill>
            <a:gsLst>
              <a:gs pos="0">
                <a:schemeClr val="accent3"/>
              </a:gs>
              <a:gs pos="99000">
                <a:schemeClr val="accent3">
                  <a:lumMod val="75000"/>
                </a:schemeClr>
              </a:gs>
            </a:gsLst>
            <a:lin ang="5400000" scaled="1"/>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189" indent="-365189" defTabSz="1460754">
              <a:lnSpc>
                <a:spcPct val="90000"/>
              </a:lnSpc>
              <a:spcBef>
                <a:spcPts val="1598"/>
              </a:spcBef>
              <a:buFont typeface="Arial" panose="020B0604020202020204" pitchFamily="34" charset="0"/>
              <a:buChar char="•"/>
            </a:pPr>
            <a:endParaRPr lang="en-US"/>
          </a:p>
        </p:txBody>
      </p:sp>
      <p:pic>
        <p:nvPicPr>
          <p:cNvPr id="3" name="Picture 2">
            <a:extLst>
              <a:ext uri="{FF2B5EF4-FFF2-40B4-BE49-F238E27FC236}">
                <a16:creationId xmlns:a16="http://schemas.microsoft.com/office/drawing/2014/main" id="{9B2FC8AC-7AB9-4040-A929-777F2C09FCCF}"/>
              </a:ext>
            </a:extLst>
          </p:cNvPr>
          <p:cNvPicPr>
            <a:picLocks noChangeAspect="1"/>
          </p:cNvPicPr>
          <p:nvPr/>
        </p:nvPicPr>
        <p:blipFill rotWithShape="1">
          <a:blip r:embed="rId2">
            <a:extLst>
              <a:ext uri="{28A0092B-C50C-407E-A947-70E740481C1C}">
                <a14:useLocalDpi xmlns:a14="http://schemas.microsoft.com/office/drawing/2010/main" val="0"/>
              </a:ext>
            </a:extLst>
          </a:blip>
          <a:srcRect l="4710" t="28389" r="9825" b="8199"/>
          <a:stretch/>
        </p:blipFill>
        <p:spPr>
          <a:xfrm flipH="1">
            <a:off x="4189226" y="2424223"/>
            <a:ext cx="7814931" cy="4348716"/>
          </a:xfrm>
          <a:prstGeom prst="rect">
            <a:avLst/>
          </a:prstGeom>
        </p:spPr>
      </p:pic>
      <p:sp>
        <p:nvSpPr>
          <p:cNvPr id="4" name="Picture Placeholder 2">
            <a:extLst>
              <a:ext uri="{FF2B5EF4-FFF2-40B4-BE49-F238E27FC236}">
                <a16:creationId xmlns:a16="http://schemas.microsoft.com/office/drawing/2014/main" id="{5E69979F-CF8D-4C76-B416-0017862683BF}"/>
              </a:ext>
            </a:extLst>
          </p:cNvPr>
          <p:cNvSpPr>
            <a:spLocks noGrp="1"/>
          </p:cNvSpPr>
          <p:nvPr>
            <p:ph type="pic" sz="quarter" idx="10"/>
          </p:nvPr>
        </p:nvSpPr>
        <p:spPr>
          <a:xfrm flipH="1">
            <a:off x="5874476" y="3031445"/>
            <a:ext cx="5473700" cy="2943225"/>
          </a:xfrm>
          <a:custGeom>
            <a:avLst/>
            <a:gdLst>
              <a:gd name="connsiteX0" fmla="*/ 0 w 5473700"/>
              <a:gd name="connsiteY0" fmla="*/ 0 h 2638425"/>
              <a:gd name="connsiteX1" fmla="*/ 5473700 w 5473700"/>
              <a:gd name="connsiteY1" fmla="*/ 0 h 2638425"/>
              <a:gd name="connsiteX2" fmla="*/ 5473700 w 5473700"/>
              <a:gd name="connsiteY2" fmla="*/ 2638425 h 2638425"/>
              <a:gd name="connsiteX3" fmla="*/ 0 w 5473700"/>
              <a:gd name="connsiteY3" fmla="*/ 2638425 h 2638425"/>
              <a:gd name="connsiteX4" fmla="*/ 0 w 5473700"/>
              <a:gd name="connsiteY4" fmla="*/ 0 h 2638425"/>
              <a:gd name="connsiteX0" fmla="*/ 0 w 5473700"/>
              <a:gd name="connsiteY0" fmla="*/ 144780 h 2783205"/>
              <a:gd name="connsiteX1" fmla="*/ 3865880 w 5473700"/>
              <a:gd name="connsiteY1" fmla="*/ 0 h 2783205"/>
              <a:gd name="connsiteX2" fmla="*/ 5473700 w 5473700"/>
              <a:gd name="connsiteY2" fmla="*/ 2783205 h 2783205"/>
              <a:gd name="connsiteX3" fmla="*/ 0 w 5473700"/>
              <a:gd name="connsiteY3" fmla="*/ 2783205 h 2783205"/>
              <a:gd name="connsiteX4" fmla="*/ 0 w 5473700"/>
              <a:gd name="connsiteY4" fmla="*/ 144780 h 2783205"/>
              <a:gd name="connsiteX0" fmla="*/ 0 w 5435600"/>
              <a:gd name="connsiteY0" fmla="*/ 144780 h 2783205"/>
              <a:gd name="connsiteX1" fmla="*/ 3865880 w 5435600"/>
              <a:gd name="connsiteY1" fmla="*/ 0 h 2783205"/>
              <a:gd name="connsiteX2" fmla="*/ 5435600 w 5435600"/>
              <a:gd name="connsiteY2" fmla="*/ 2524125 h 2783205"/>
              <a:gd name="connsiteX3" fmla="*/ 0 w 5435600"/>
              <a:gd name="connsiteY3" fmla="*/ 2783205 h 2783205"/>
              <a:gd name="connsiteX4" fmla="*/ 0 w 5435600"/>
              <a:gd name="connsiteY4" fmla="*/ 144780 h 2783205"/>
              <a:gd name="connsiteX0" fmla="*/ 0 w 5435600"/>
              <a:gd name="connsiteY0" fmla="*/ 144780 h 2943225"/>
              <a:gd name="connsiteX1" fmla="*/ 3865880 w 5435600"/>
              <a:gd name="connsiteY1" fmla="*/ 0 h 2943225"/>
              <a:gd name="connsiteX2" fmla="*/ 5435600 w 5435600"/>
              <a:gd name="connsiteY2" fmla="*/ 2524125 h 2943225"/>
              <a:gd name="connsiteX3" fmla="*/ 1493520 w 5435600"/>
              <a:gd name="connsiteY3" fmla="*/ 2943225 h 2943225"/>
              <a:gd name="connsiteX4" fmla="*/ 0 w 5435600"/>
              <a:gd name="connsiteY4" fmla="*/ 144780 h 2943225"/>
              <a:gd name="connsiteX0" fmla="*/ 0 w 5473700"/>
              <a:gd name="connsiteY0" fmla="*/ 137160 h 2943225"/>
              <a:gd name="connsiteX1" fmla="*/ 3903980 w 5473700"/>
              <a:gd name="connsiteY1" fmla="*/ 0 h 2943225"/>
              <a:gd name="connsiteX2" fmla="*/ 5473700 w 5473700"/>
              <a:gd name="connsiteY2" fmla="*/ 2524125 h 2943225"/>
              <a:gd name="connsiteX3" fmla="*/ 1531620 w 5473700"/>
              <a:gd name="connsiteY3" fmla="*/ 2943225 h 2943225"/>
              <a:gd name="connsiteX4" fmla="*/ 0 w 5473700"/>
              <a:gd name="connsiteY4" fmla="*/ 137160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700" h="2943225">
                <a:moveTo>
                  <a:pt x="0" y="137160"/>
                </a:moveTo>
                <a:lnTo>
                  <a:pt x="3903980" y="0"/>
                </a:lnTo>
                <a:lnTo>
                  <a:pt x="5473700" y="2524125"/>
                </a:lnTo>
                <a:lnTo>
                  <a:pt x="1531620" y="2943225"/>
                </a:lnTo>
                <a:lnTo>
                  <a:pt x="0" y="137160"/>
                </a:lnTo>
                <a:close/>
              </a:path>
            </a:pathLst>
          </a:custGeom>
          <a:pattFill prst="pct5">
            <a:fgClr>
              <a:schemeClr val="accent1"/>
            </a:fgClr>
            <a:bgClr>
              <a:schemeClr val="bg1"/>
            </a:bgClr>
          </a:pattFill>
        </p:spPr>
        <p:txBody>
          <a:bodyPr/>
          <a:lstStyle/>
          <a:p>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2680411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2_Title Slide">
    <p:spTree>
      <p:nvGrpSpPr>
        <p:cNvPr id="1" name=""/>
        <p:cNvGrpSpPr/>
        <p:nvPr/>
      </p:nvGrpSpPr>
      <p:grpSpPr>
        <a:xfrm>
          <a:off x="0" y="0"/>
          <a:ext cx="0" cy="0"/>
          <a:chOff x="0" y="0"/>
          <a:chExt cx="0" cy="0"/>
        </a:xfrm>
      </p:grpSpPr>
      <p:sp>
        <p:nvSpPr>
          <p:cNvPr id="64" name="Freeform: Shape 4">
            <a:extLst>
              <a:ext uri="{FF2B5EF4-FFF2-40B4-BE49-F238E27FC236}">
                <a16:creationId xmlns:a16="http://schemas.microsoft.com/office/drawing/2014/main" id="{FF070262-9BA8-7561-6F94-236BB28F8965}"/>
              </a:ext>
            </a:extLst>
          </p:cNvPr>
          <p:cNvSpPr/>
          <p:nvPr/>
        </p:nvSpPr>
        <p:spPr>
          <a:xfrm rot="10800000">
            <a:off x="6385100" y="0"/>
            <a:ext cx="5806900" cy="5982868"/>
          </a:xfrm>
          <a:custGeom>
            <a:avLst/>
            <a:gdLst>
              <a:gd name="connsiteX0" fmla="*/ 1028699 w 4400549"/>
              <a:gd name="connsiteY0" fmla="*/ 0 h 4533900"/>
              <a:gd name="connsiteX1" fmla="*/ 26014 w 4400549"/>
              <a:gd name="connsiteY1" fmla="*/ 151592 h 4533900"/>
              <a:gd name="connsiteX2" fmla="*/ 0 w 4400549"/>
              <a:gd name="connsiteY2" fmla="*/ 160394 h 4533900"/>
              <a:gd name="connsiteX3" fmla="*/ 0 w 4400549"/>
              <a:gd name="connsiteY3" fmla="*/ 4533900 h 4533900"/>
              <a:gd name="connsiteX4" fmla="*/ 4190629 w 4400549"/>
              <a:gd name="connsiteY4" fmla="*/ 4533900 h 4533900"/>
              <a:gd name="connsiteX5" fmla="*/ 4248958 w 4400549"/>
              <a:gd name="connsiteY5" fmla="*/ 4374535 h 4533900"/>
              <a:gd name="connsiteX6" fmla="*/ 4400549 w 4400549"/>
              <a:gd name="connsiteY6" fmla="*/ 3371850 h 4533900"/>
              <a:gd name="connsiteX7" fmla="*/ 1028699 w 4400549"/>
              <a:gd name="connsiteY7" fmla="*/ 0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49" h="4533900">
                <a:moveTo>
                  <a:pt x="1028699" y="0"/>
                </a:moveTo>
                <a:cubicBezTo>
                  <a:pt x="679533" y="0"/>
                  <a:pt x="342762" y="53073"/>
                  <a:pt x="26014" y="151592"/>
                </a:cubicBezTo>
                <a:lnTo>
                  <a:pt x="0" y="160394"/>
                </a:lnTo>
                <a:lnTo>
                  <a:pt x="0" y="4533900"/>
                </a:lnTo>
                <a:lnTo>
                  <a:pt x="4190629" y="4533900"/>
                </a:lnTo>
                <a:lnTo>
                  <a:pt x="4248958" y="4374535"/>
                </a:lnTo>
                <a:cubicBezTo>
                  <a:pt x="4347476" y="4057787"/>
                  <a:pt x="4400549" y="3721017"/>
                  <a:pt x="4400549" y="3371850"/>
                </a:cubicBezTo>
                <a:cubicBezTo>
                  <a:pt x="4400549" y="1509629"/>
                  <a:pt x="2890920" y="0"/>
                  <a:pt x="1028699" y="0"/>
                </a:cubicBezTo>
                <a:close/>
              </a:path>
            </a:pathLst>
          </a:custGeom>
          <a:gradFill>
            <a:gsLst>
              <a:gs pos="0">
                <a:schemeClr val="accent3"/>
              </a:gs>
              <a:gs pos="99000">
                <a:schemeClr val="accent3">
                  <a:lumMod val="75000"/>
                </a:schemeClr>
              </a:gs>
            </a:gsLst>
            <a:lin ang="5400000" scaled="1"/>
          </a:gradFill>
          <a:ln w="12700" cap="flat">
            <a:noFill/>
            <a:prstDash val="solid"/>
            <a:miter/>
          </a:ln>
        </p:spPr>
        <p:txBody>
          <a:bodyPr wrap="square" rtlCol="0" anchor="ctr">
            <a:noAutofit/>
          </a:bodyPr>
          <a:lstStyle/>
          <a:p>
            <a:endParaRPr lang="en-US"/>
          </a:p>
        </p:txBody>
      </p:sp>
      <p:grpSp>
        <p:nvGrpSpPr>
          <p:cNvPr id="46" name="Group 45">
            <a:extLst>
              <a:ext uri="{FF2B5EF4-FFF2-40B4-BE49-F238E27FC236}">
                <a16:creationId xmlns:a16="http://schemas.microsoft.com/office/drawing/2014/main" id="{CDEDC0BB-5A80-6651-7265-E3CF6FB9E18F}"/>
              </a:ext>
            </a:extLst>
          </p:cNvPr>
          <p:cNvGrpSpPr/>
          <p:nvPr/>
        </p:nvGrpSpPr>
        <p:grpSpPr>
          <a:xfrm>
            <a:off x="683241" y="851848"/>
            <a:ext cx="3494825" cy="6006155"/>
            <a:chOff x="3952896" y="425922"/>
            <a:chExt cx="3494825" cy="6006155"/>
          </a:xfrm>
        </p:grpSpPr>
        <p:sp>
          <p:nvSpPr>
            <p:cNvPr id="47" name="Freeform 46">
              <a:extLst>
                <a:ext uri="{FF2B5EF4-FFF2-40B4-BE49-F238E27FC236}">
                  <a16:creationId xmlns:a16="http://schemas.microsoft.com/office/drawing/2014/main" id="{0CFBEA01-8879-D2F8-80CE-F545566079C9}"/>
                </a:ext>
              </a:extLst>
            </p:cNvPr>
            <p:cNvSpPr/>
            <p:nvPr/>
          </p:nvSpPr>
          <p:spPr>
            <a:xfrm>
              <a:off x="5660322" y="3551057"/>
              <a:ext cx="79994" cy="2410660"/>
            </a:xfrm>
            <a:custGeom>
              <a:avLst/>
              <a:gdLst>
                <a:gd name="connsiteX0" fmla="*/ 0 w 30243"/>
                <a:gd name="connsiteY0" fmla="*/ 0 h 911393"/>
                <a:gd name="connsiteX1" fmla="*/ 30244 w 30243"/>
                <a:gd name="connsiteY1" fmla="*/ 0 h 911393"/>
                <a:gd name="connsiteX2" fmla="*/ 30244 w 30243"/>
                <a:gd name="connsiteY2" fmla="*/ 911394 h 911393"/>
                <a:gd name="connsiteX3" fmla="*/ 0 w 30243"/>
                <a:gd name="connsiteY3" fmla="*/ 911394 h 911393"/>
              </a:gdLst>
              <a:ahLst/>
              <a:cxnLst>
                <a:cxn ang="0">
                  <a:pos x="connsiteX0" y="connsiteY0"/>
                </a:cxn>
                <a:cxn ang="0">
                  <a:pos x="connsiteX1" y="connsiteY1"/>
                </a:cxn>
                <a:cxn ang="0">
                  <a:pos x="connsiteX2" y="connsiteY2"/>
                </a:cxn>
                <a:cxn ang="0">
                  <a:pos x="connsiteX3" y="connsiteY3"/>
                </a:cxn>
              </a:cxnLst>
              <a:rect l="l" t="t" r="r" b="b"/>
              <a:pathLst>
                <a:path w="30243" h="911393">
                  <a:moveTo>
                    <a:pt x="0" y="0"/>
                  </a:moveTo>
                  <a:lnTo>
                    <a:pt x="30244" y="0"/>
                  </a:lnTo>
                  <a:lnTo>
                    <a:pt x="30244" y="911394"/>
                  </a:lnTo>
                  <a:lnTo>
                    <a:pt x="0" y="911394"/>
                  </a:lnTo>
                  <a:close/>
                </a:path>
              </a:pathLst>
            </a:custGeom>
            <a:gradFill>
              <a:gsLst>
                <a:gs pos="0">
                  <a:schemeClr val="bg2">
                    <a:lumMod val="90000"/>
                  </a:schemeClr>
                </a:gs>
                <a:gs pos="51000">
                  <a:schemeClr val="bg1">
                    <a:lumMod val="95000"/>
                  </a:schemeClr>
                </a:gs>
                <a:gs pos="100000">
                  <a:schemeClr val="bg2">
                    <a:lumMod val="90000"/>
                  </a:schemeClr>
                </a:gs>
              </a:gsLst>
              <a:lin ang="10800000" scaled="1"/>
            </a:gradFill>
            <a:ln w="857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ADC4A226-EFB3-1209-F818-D97CEA891956}"/>
                </a:ext>
              </a:extLst>
            </p:cNvPr>
            <p:cNvSpPr/>
            <p:nvPr/>
          </p:nvSpPr>
          <p:spPr>
            <a:xfrm>
              <a:off x="5660301" y="5960111"/>
              <a:ext cx="80017" cy="205315"/>
            </a:xfrm>
            <a:custGeom>
              <a:avLst/>
              <a:gdLst>
                <a:gd name="connsiteX0" fmla="*/ 9 w 30252"/>
                <a:gd name="connsiteY0" fmla="*/ 0 h 77623"/>
                <a:gd name="connsiteX1" fmla="*/ 30252 w 30252"/>
                <a:gd name="connsiteY1" fmla="*/ 0 h 77623"/>
                <a:gd name="connsiteX2" fmla="*/ 30252 w 30252"/>
                <a:gd name="connsiteY2" fmla="*/ 71760 h 77623"/>
                <a:gd name="connsiteX3" fmla="*/ 14488 w 30252"/>
                <a:gd name="connsiteY3" fmla="*/ 77624 h 77623"/>
                <a:gd name="connsiteX4" fmla="*/ 0 w 30252"/>
                <a:gd name="connsiteY4" fmla="*/ 71760 h 77623"/>
                <a:gd name="connsiteX5" fmla="*/ 0 w 30252"/>
                <a:gd name="connsiteY5" fmla="*/ 0 h 7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2" h="77623">
                  <a:moveTo>
                    <a:pt x="9" y="0"/>
                  </a:moveTo>
                  <a:lnTo>
                    <a:pt x="30252" y="0"/>
                  </a:lnTo>
                  <a:lnTo>
                    <a:pt x="30252" y="71760"/>
                  </a:lnTo>
                  <a:cubicBezTo>
                    <a:pt x="30252" y="71760"/>
                    <a:pt x="28349" y="77624"/>
                    <a:pt x="14488" y="77624"/>
                  </a:cubicBezTo>
                  <a:cubicBezTo>
                    <a:pt x="626" y="77624"/>
                    <a:pt x="0" y="71760"/>
                    <a:pt x="0" y="71760"/>
                  </a:cubicBezTo>
                  <a:lnTo>
                    <a:pt x="0" y="0"/>
                  </a:lnTo>
                  <a:close/>
                </a:path>
              </a:pathLst>
            </a:custGeom>
            <a:gradFill>
              <a:gsLst>
                <a:gs pos="0">
                  <a:schemeClr val="tx1">
                    <a:lumMod val="95000"/>
                    <a:lumOff val="5000"/>
                  </a:schemeClr>
                </a:gs>
                <a:gs pos="49270">
                  <a:schemeClr val="tx1">
                    <a:lumMod val="65000"/>
                    <a:lumOff val="35000"/>
                  </a:schemeClr>
                </a:gs>
                <a:gs pos="99510">
                  <a:schemeClr val="tx1">
                    <a:lumMod val="95000"/>
                    <a:lumOff val="5000"/>
                  </a:schemeClr>
                </a:gs>
              </a:gsLst>
              <a:lin ang="10800000" scaled="1"/>
            </a:gradFill>
            <a:ln w="857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CB4F834-3EA2-4727-1665-A45772DE5227}"/>
                </a:ext>
              </a:extLst>
            </p:cNvPr>
            <p:cNvSpPr/>
            <p:nvPr/>
          </p:nvSpPr>
          <p:spPr>
            <a:xfrm>
              <a:off x="4047101" y="3572418"/>
              <a:ext cx="1600705" cy="2692482"/>
            </a:xfrm>
            <a:custGeom>
              <a:avLst/>
              <a:gdLst>
                <a:gd name="connsiteX0" fmla="*/ 605176 w 605175"/>
                <a:gd name="connsiteY0" fmla="*/ 15122 h 1017941"/>
                <a:gd name="connsiteX1" fmla="*/ 578978 w 605175"/>
                <a:gd name="connsiteY1" fmla="*/ 0 h 1017941"/>
                <a:gd name="connsiteX2" fmla="*/ 0 w 605175"/>
                <a:gd name="connsiteY2" fmla="*/ 1002811 h 1017941"/>
                <a:gd name="connsiteX3" fmla="*/ 26198 w 605175"/>
                <a:gd name="connsiteY3" fmla="*/ 1017942 h 1017941"/>
              </a:gdLst>
              <a:ahLst/>
              <a:cxnLst>
                <a:cxn ang="0">
                  <a:pos x="connsiteX0" y="connsiteY0"/>
                </a:cxn>
                <a:cxn ang="0">
                  <a:pos x="connsiteX1" y="connsiteY1"/>
                </a:cxn>
                <a:cxn ang="0">
                  <a:pos x="connsiteX2" y="connsiteY2"/>
                </a:cxn>
                <a:cxn ang="0">
                  <a:pos x="connsiteX3" y="connsiteY3"/>
                </a:cxn>
              </a:cxnLst>
              <a:rect l="l" t="t" r="r" b="b"/>
              <a:pathLst>
                <a:path w="605175" h="1017941">
                  <a:moveTo>
                    <a:pt x="605176" y="15122"/>
                  </a:moveTo>
                  <a:lnTo>
                    <a:pt x="578978" y="0"/>
                  </a:lnTo>
                  <a:lnTo>
                    <a:pt x="0" y="1002811"/>
                  </a:lnTo>
                  <a:lnTo>
                    <a:pt x="26198" y="1017942"/>
                  </a:lnTo>
                  <a:close/>
                </a:path>
              </a:pathLst>
            </a:custGeom>
            <a:gradFill flip="none" rotWithShape="1">
              <a:gsLst>
                <a:gs pos="0">
                  <a:schemeClr val="bg2">
                    <a:lumMod val="90000"/>
                  </a:schemeClr>
                </a:gs>
                <a:gs pos="51000">
                  <a:schemeClr val="bg1">
                    <a:lumMod val="95000"/>
                  </a:schemeClr>
                </a:gs>
                <a:gs pos="100000">
                  <a:schemeClr val="bg2">
                    <a:lumMod val="90000"/>
                  </a:schemeClr>
                </a:gs>
              </a:gsLst>
              <a:lin ang="0" scaled="1"/>
              <a:tileRect/>
            </a:gradFill>
            <a:ln w="857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2376845-767F-C94C-22CC-F863B0550A5C}"/>
                </a:ext>
              </a:extLst>
            </p:cNvPr>
            <p:cNvSpPr/>
            <p:nvPr/>
          </p:nvSpPr>
          <p:spPr>
            <a:xfrm>
              <a:off x="3952896" y="6223453"/>
              <a:ext cx="164312" cy="208624"/>
            </a:xfrm>
            <a:custGeom>
              <a:avLst/>
              <a:gdLst>
                <a:gd name="connsiteX0" fmla="*/ 62121 w 62121"/>
                <a:gd name="connsiteY0" fmla="*/ 15130 h 78874"/>
                <a:gd name="connsiteX1" fmla="*/ 35924 w 62121"/>
                <a:gd name="connsiteY1" fmla="*/ 0 h 78874"/>
                <a:gd name="connsiteX2" fmla="*/ 39 w 62121"/>
                <a:gd name="connsiteY2" fmla="*/ 62151 h 78874"/>
                <a:gd name="connsiteX3" fmla="*/ 10755 w 62121"/>
                <a:gd name="connsiteY3" fmla="*/ 75112 h 78874"/>
                <a:gd name="connsiteX4" fmla="*/ 26246 w 62121"/>
                <a:gd name="connsiteY4" fmla="*/ 77272 h 78874"/>
                <a:gd name="connsiteX5" fmla="*/ 62121 w 62121"/>
                <a:gd name="connsiteY5" fmla="*/ 15130 h 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21" h="78874">
                  <a:moveTo>
                    <a:pt x="62121" y="15130"/>
                  </a:moveTo>
                  <a:lnTo>
                    <a:pt x="35924" y="0"/>
                  </a:lnTo>
                  <a:lnTo>
                    <a:pt x="39" y="62151"/>
                  </a:lnTo>
                  <a:cubicBezTo>
                    <a:pt x="39" y="62151"/>
                    <a:pt x="-1238" y="68177"/>
                    <a:pt x="10755" y="75112"/>
                  </a:cubicBezTo>
                  <a:cubicBezTo>
                    <a:pt x="22765" y="82047"/>
                    <a:pt x="26246" y="77272"/>
                    <a:pt x="26246" y="77272"/>
                  </a:cubicBezTo>
                  <a:lnTo>
                    <a:pt x="62121" y="15130"/>
                  </a:lnTo>
                  <a:close/>
                </a:path>
              </a:pathLst>
            </a:custGeom>
            <a:gradFill>
              <a:gsLst>
                <a:gs pos="0">
                  <a:schemeClr val="tx1">
                    <a:lumMod val="95000"/>
                    <a:lumOff val="5000"/>
                  </a:schemeClr>
                </a:gs>
                <a:gs pos="49270">
                  <a:schemeClr val="tx1">
                    <a:lumMod val="65000"/>
                    <a:lumOff val="35000"/>
                  </a:schemeClr>
                </a:gs>
                <a:gs pos="99510">
                  <a:schemeClr val="tx1">
                    <a:lumMod val="95000"/>
                    <a:lumOff val="5000"/>
                  </a:schemeClr>
                </a:gs>
              </a:gsLst>
              <a:lin ang="1800044" scaled="1"/>
            </a:gradFill>
            <a:ln w="857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241BDB9-6A20-687C-B760-E9E02BA9D066}"/>
                </a:ext>
              </a:extLst>
            </p:cNvPr>
            <p:cNvSpPr/>
            <p:nvPr/>
          </p:nvSpPr>
          <p:spPr>
            <a:xfrm>
              <a:off x="5752859" y="3572418"/>
              <a:ext cx="1600660" cy="2692482"/>
            </a:xfrm>
            <a:custGeom>
              <a:avLst/>
              <a:gdLst>
                <a:gd name="connsiteX0" fmla="*/ 0 w 605158"/>
                <a:gd name="connsiteY0" fmla="*/ 15122 h 1017941"/>
                <a:gd name="connsiteX1" fmla="*/ 26180 w 605158"/>
                <a:gd name="connsiteY1" fmla="*/ 0 h 1017941"/>
                <a:gd name="connsiteX2" fmla="*/ 605158 w 605158"/>
                <a:gd name="connsiteY2" fmla="*/ 1002811 h 1017941"/>
                <a:gd name="connsiteX3" fmla="*/ 578969 w 605158"/>
                <a:gd name="connsiteY3" fmla="*/ 1017942 h 1017941"/>
              </a:gdLst>
              <a:ahLst/>
              <a:cxnLst>
                <a:cxn ang="0">
                  <a:pos x="connsiteX0" y="connsiteY0"/>
                </a:cxn>
                <a:cxn ang="0">
                  <a:pos x="connsiteX1" y="connsiteY1"/>
                </a:cxn>
                <a:cxn ang="0">
                  <a:pos x="connsiteX2" y="connsiteY2"/>
                </a:cxn>
                <a:cxn ang="0">
                  <a:pos x="connsiteX3" y="connsiteY3"/>
                </a:cxn>
              </a:cxnLst>
              <a:rect l="l" t="t" r="r" b="b"/>
              <a:pathLst>
                <a:path w="605158" h="1017941">
                  <a:moveTo>
                    <a:pt x="0" y="15122"/>
                  </a:moveTo>
                  <a:lnTo>
                    <a:pt x="26180" y="0"/>
                  </a:lnTo>
                  <a:lnTo>
                    <a:pt x="605158" y="1002811"/>
                  </a:lnTo>
                  <a:lnTo>
                    <a:pt x="578969" y="1017942"/>
                  </a:lnTo>
                  <a:close/>
                </a:path>
              </a:pathLst>
            </a:custGeom>
            <a:gradFill flip="none" rotWithShape="1">
              <a:gsLst>
                <a:gs pos="0">
                  <a:schemeClr val="bg2">
                    <a:lumMod val="90000"/>
                  </a:schemeClr>
                </a:gs>
                <a:gs pos="51000">
                  <a:schemeClr val="bg1">
                    <a:lumMod val="95000"/>
                  </a:schemeClr>
                </a:gs>
                <a:gs pos="100000">
                  <a:schemeClr val="bg2">
                    <a:lumMod val="90000"/>
                  </a:schemeClr>
                </a:gs>
              </a:gsLst>
              <a:lin ang="0" scaled="1"/>
              <a:tileRect/>
            </a:gradFill>
            <a:ln w="857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5EB1F9A-098F-320A-2F1E-BC60161A7687}"/>
                </a:ext>
              </a:extLst>
            </p:cNvPr>
            <p:cNvSpPr/>
            <p:nvPr/>
          </p:nvSpPr>
          <p:spPr>
            <a:xfrm>
              <a:off x="7283430" y="6223453"/>
              <a:ext cx="164291" cy="208624"/>
            </a:xfrm>
            <a:custGeom>
              <a:avLst/>
              <a:gdLst>
                <a:gd name="connsiteX0" fmla="*/ 0 w 62113"/>
                <a:gd name="connsiteY0" fmla="*/ 15130 h 78874"/>
                <a:gd name="connsiteX1" fmla="*/ 26189 w 62113"/>
                <a:gd name="connsiteY1" fmla="*/ 0 h 78874"/>
                <a:gd name="connsiteX2" fmla="*/ 62074 w 62113"/>
                <a:gd name="connsiteY2" fmla="*/ 62151 h 78874"/>
                <a:gd name="connsiteX3" fmla="*/ 51358 w 62113"/>
                <a:gd name="connsiteY3" fmla="*/ 75112 h 78874"/>
                <a:gd name="connsiteX4" fmla="*/ 35876 w 62113"/>
                <a:gd name="connsiteY4" fmla="*/ 77272 h 78874"/>
                <a:gd name="connsiteX5" fmla="*/ 0 w 62113"/>
                <a:gd name="connsiteY5" fmla="*/ 15130 h 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13" h="78874">
                  <a:moveTo>
                    <a:pt x="0" y="15130"/>
                  </a:moveTo>
                  <a:lnTo>
                    <a:pt x="26189" y="0"/>
                  </a:lnTo>
                  <a:lnTo>
                    <a:pt x="62074" y="62151"/>
                  </a:lnTo>
                  <a:cubicBezTo>
                    <a:pt x="62074" y="62151"/>
                    <a:pt x="63360" y="68177"/>
                    <a:pt x="51358" y="75112"/>
                  </a:cubicBezTo>
                  <a:cubicBezTo>
                    <a:pt x="39356" y="82047"/>
                    <a:pt x="35876" y="77272"/>
                    <a:pt x="35876" y="77272"/>
                  </a:cubicBezTo>
                  <a:lnTo>
                    <a:pt x="0" y="15130"/>
                  </a:lnTo>
                  <a:close/>
                </a:path>
              </a:pathLst>
            </a:custGeom>
            <a:gradFill>
              <a:gsLst>
                <a:gs pos="0">
                  <a:schemeClr val="tx1">
                    <a:lumMod val="95000"/>
                    <a:lumOff val="5000"/>
                  </a:schemeClr>
                </a:gs>
                <a:gs pos="49270">
                  <a:schemeClr val="tx1">
                    <a:lumMod val="65000"/>
                    <a:lumOff val="35000"/>
                  </a:schemeClr>
                </a:gs>
                <a:gs pos="99510">
                  <a:schemeClr val="tx1">
                    <a:lumMod val="95000"/>
                    <a:lumOff val="5000"/>
                  </a:schemeClr>
                </a:gs>
              </a:gsLst>
              <a:lin ang="8999956" scaled="1"/>
            </a:gradFill>
            <a:ln w="857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404B13E-FC88-3297-6D3B-920A577ACAF6}"/>
                </a:ext>
              </a:extLst>
            </p:cNvPr>
            <p:cNvSpPr/>
            <p:nvPr userDrawn="1"/>
          </p:nvSpPr>
          <p:spPr>
            <a:xfrm>
              <a:off x="5519652" y="3257581"/>
              <a:ext cx="361340" cy="395850"/>
            </a:xfrm>
            <a:custGeom>
              <a:avLst/>
              <a:gdLst>
                <a:gd name="connsiteX0" fmla="*/ 136603 w 136611"/>
                <a:gd name="connsiteY0" fmla="*/ 138463 h 149658"/>
                <a:gd name="connsiteX1" fmla="*/ 69583 w 136611"/>
                <a:gd name="connsiteY1" fmla="*/ 149659 h 149658"/>
                <a:gd name="connsiteX2" fmla="*/ 0 w 136611"/>
                <a:gd name="connsiteY2" fmla="*/ 138463 h 149658"/>
                <a:gd name="connsiteX3" fmla="*/ 0 w 136611"/>
                <a:gd name="connsiteY3" fmla="*/ 0 h 149658"/>
                <a:gd name="connsiteX4" fmla="*/ 136611 w 136611"/>
                <a:gd name="connsiteY4" fmla="*/ 0 h 149658"/>
                <a:gd name="connsiteX5" fmla="*/ 136611 w 136611"/>
                <a:gd name="connsiteY5" fmla="*/ 138463 h 14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611" h="149658">
                  <a:moveTo>
                    <a:pt x="136603" y="138463"/>
                  </a:moveTo>
                  <a:cubicBezTo>
                    <a:pt x="136603" y="138463"/>
                    <a:pt x="106067" y="149659"/>
                    <a:pt x="69583" y="149659"/>
                  </a:cubicBezTo>
                  <a:cubicBezTo>
                    <a:pt x="33098" y="149659"/>
                    <a:pt x="0" y="138463"/>
                    <a:pt x="0" y="138463"/>
                  </a:cubicBezTo>
                  <a:lnTo>
                    <a:pt x="0" y="0"/>
                  </a:lnTo>
                  <a:lnTo>
                    <a:pt x="136611" y="0"/>
                  </a:lnTo>
                  <a:lnTo>
                    <a:pt x="136611" y="138463"/>
                  </a:lnTo>
                  <a:close/>
                </a:path>
              </a:pathLst>
            </a:custGeom>
            <a:gradFill>
              <a:gsLst>
                <a:gs pos="0">
                  <a:schemeClr val="tx1">
                    <a:lumMod val="95000"/>
                    <a:lumOff val="5000"/>
                  </a:schemeClr>
                </a:gs>
                <a:gs pos="49270">
                  <a:schemeClr val="tx1">
                    <a:lumMod val="65000"/>
                    <a:lumOff val="35000"/>
                  </a:schemeClr>
                </a:gs>
                <a:gs pos="99510">
                  <a:schemeClr val="tx1">
                    <a:lumMod val="95000"/>
                    <a:lumOff val="5000"/>
                  </a:schemeClr>
                </a:gs>
              </a:gsLst>
              <a:lin ang="10800000" scaled="1"/>
            </a:gradFill>
            <a:ln w="857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24A944E6-A7DF-E1F1-7497-F81BF274CAA3}"/>
                </a:ext>
              </a:extLst>
            </p:cNvPr>
            <p:cNvSpPr/>
            <p:nvPr userDrawn="1"/>
          </p:nvSpPr>
          <p:spPr>
            <a:xfrm>
              <a:off x="5519855" y="3224409"/>
              <a:ext cx="361385" cy="64441"/>
            </a:xfrm>
            <a:custGeom>
              <a:avLst/>
              <a:gdLst>
                <a:gd name="connsiteX0" fmla="*/ 136628 w 136628"/>
                <a:gd name="connsiteY0" fmla="*/ 12190 h 24363"/>
                <a:gd name="connsiteX1" fmla="*/ 68314 w 136628"/>
                <a:gd name="connsiteY1" fmla="*/ 24363 h 24363"/>
                <a:gd name="connsiteX2" fmla="*/ 0 w 136628"/>
                <a:gd name="connsiteY2" fmla="*/ 12190 h 24363"/>
                <a:gd name="connsiteX3" fmla="*/ 68314 w 136628"/>
                <a:gd name="connsiteY3" fmla="*/ 0 h 24363"/>
                <a:gd name="connsiteX4" fmla="*/ 136628 w 136628"/>
                <a:gd name="connsiteY4" fmla="*/ 12190 h 24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28" h="24363">
                  <a:moveTo>
                    <a:pt x="136628" y="12190"/>
                  </a:moveTo>
                  <a:cubicBezTo>
                    <a:pt x="136628" y="18902"/>
                    <a:pt x="106042" y="24363"/>
                    <a:pt x="68314" y="24363"/>
                  </a:cubicBezTo>
                  <a:cubicBezTo>
                    <a:pt x="30595" y="24363"/>
                    <a:pt x="0" y="18902"/>
                    <a:pt x="0" y="12190"/>
                  </a:cubicBezTo>
                  <a:cubicBezTo>
                    <a:pt x="0" y="5461"/>
                    <a:pt x="30587" y="0"/>
                    <a:pt x="68314" y="0"/>
                  </a:cubicBezTo>
                  <a:cubicBezTo>
                    <a:pt x="106033" y="0"/>
                    <a:pt x="136628" y="5461"/>
                    <a:pt x="136628" y="12190"/>
                  </a:cubicBezTo>
                  <a:close/>
                </a:path>
              </a:pathLst>
            </a:custGeom>
            <a:gradFill>
              <a:gsLst>
                <a:gs pos="0">
                  <a:schemeClr val="tx1">
                    <a:lumMod val="95000"/>
                    <a:lumOff val="5000"/>
                  </a:schemeClr>
                </a:gs>
                <a:gs pos="49270">
                  <a:schemeClr val="tx1">
                    <a:lumMod val="65000"/>
                    <a:lumOff val="35000"/>
                  </a:schemeClr>
                </a:gs>
                <a:gs pos="99510">
                  <a:schemeClr val="tx1">
                    <a:lumMod val="95000"/>
                    <a:lumOff val="5000"/>
                  </a:schemeClr>
                </a:gs>
              </a:gsLst>
              <a:lin ang="10800000" scaled="1"/>
            </a:gradFill>
            <a:ln w="857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840DE50-80D0-A28A-50F4-D7E8BC632851}"/>
                </a:ext>
              </a:extLst>
            </p:cNvPr>
            <p:cNvSpPr/>
            <p:nvPr/>
          </p:nvSpPr>
          <p:spPr>
            <a:xfrm>
              <a:off x="5660301" y="629608"/>
              <a:ext cx="79994" cy="2634911"/>
            </a:xfrm>
            <a:custGeom>
              <a:avLst/>
              <a:gdLst>
                <a:gd name="connsiteX0" fmla="*/ 30244 w 30243"/>
                <a:gd name="connsiteY0" fmla="*/ 992130 h 996175"/>
                <a:gd name="connsiteX1" fmla="*/ 16416 w 30243"/>
                <a:gd name="connsiteY1" fmla="*/ 996176 h 996175"/>
                <a:gd name="connsiteX2" fmla="*/ 0 w 30243"/>
                <a:gd name="connsiteY2" fmla="*/ 992130 h 996175"/>
                <a:gd name="connsiteX3" fmla="*/ 0 w 30243"/>
                <a:gd name="connsiteY3" fmla="*/ 0 h 996175"/>
                <a:gd name="connsiteX4" fmla="*/ 30244 w 30243"/>
                <a:gd name="connsiteY4" fmla="*/ 0 h 996175"/>
                <a:gd name="connsiteX5" fmla="*/ 30244 w 30243"/>
                <a:gd name="connsiteY5" fmla="*/ 992130 h 9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3" h="996175">
                  <a:moveTo>
                    <a:pt x="30244" y="992130"/>
                  </a:moveTo>
                  <a:cubicBezTo>
                    <a:pt x="30244" y="992130"/>
                    <a:pt x="29275" y="996176"/>
                    <a:pt x="16416" y="996176"/>
                  </a:cubicBezTo>
                  <a:cubicBezTo>
                    <a:pt x="3558" y="996176"/>
                    <a:pt x="0" y="992130"/>
                    <a:pt x="0" y="992130"/>
                  </a:cubicBezTo>
                  <a:lnTo>
                    <a:pt x="0" y="0"/>
                  </a:lnTo>
                  <a:lnTo>
                    <a:pt x="30244" y="0"/>
                  </a:lnTo>
                  <a:lnTo>
                    <a:pt x="30244" y="992130"/>
                  </a:lnTo>
                  <a:close/>
                </a:path>
              </a:pathLst>
            </a:custGeom>
            <a:gradFill>
              <a:gsLst>
                <a:gs pos="0">
                  <a:schemeClr val="bg2">
                    <a:lumMod val="90000"/>
                  </a:schemeClr>
                </a:gs>
                <a:gs pos="51000">
                  <a:schemeClr val="bg1">
                    <a:lumMod val="95000"/>
                  </a:schemeClr>
                </a:gs>
                <a:gs pos="100000">
                  <a:schemeClr val="bg2">
                    <a:lumMod val="90000"/>
                  </a:schemeClr>
                </a:gs>
              </a:gsLst>
              <a:lin ang="0" scaled="1"/>
            </a:gradFill>
            <a:ln w="857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406AAE0-91DF-7349-568E-2223E4DF72AC}"/>
                </a:ext>
              </a:extLst>
            </p:cNvPr>
            <p:cNvSpPr/>
            <p:nvPr/>
          </p:nvSpPr>
          <p:spPr>
            <a:xfrm>
              <a:off x="5660301" y="425922"/>
              <a:ext cx="79994" cy="205318"/>
            </a:xfrm>
            <a:custGeom>
              <a:avLst/>
              <a:gdLst>
                <a:gd name="connsiteX0" fmla="*/ 30244 w 30243"/>
                <a:gd name="connsiteY0" fmla="*/ 77624 h 77624"/>
                <a:gd name="connsiteX1" fmla="*/ 0 w 30243"/>
                <a:gd name="connsiteY1" fmla="*/ 77624 h 77624"/>
                <a:gd name="connsiteX2" fmla="*/ 0 w 30243"/>
                <a:gd name="connsiteY2" fmla="*/ 5864 h 77624"/>
                <a:gd name="connsiteX3" fmla="*/ 15765 w 30243"/>
                <a:gd name="connsiteY3" fmla="*/ 0 h 77624"/>
                <a:gd name="connsiteX4" fmla="*/ 30244 w 30243"/>
                <a:gd name="connsiteY4" fmla="*/ 5864 h 77624"/>
                <a:gd name="connsiteX5" fmla="*/ 30244 w 30243"/>
                <a:gd name="connsiteY5" fmla="*/ 77624 h 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3" h="77624">
                  <a:moveTo>
                    <a:pt x="30244" y="77624"/>
                  </a:moveTo>
                  <a:lnTo>
                    <a:pt x="0" y="77624"/>
                  </a:lnTo>
                  <a:lnTo>
                    <a:pt x="0" y="5864"/>
                  </a:lnTo>
                  <a:cubicBezTo>
                    <a:pt x="0" y="5864"/>
                    <a:pt x="1903" y="0"/>
                    <a:pt x="15765" y="0"/>
                  </a:cubicBezTo>
                  <a:cubicBezTo>
                    <a:pt x="29627" y="0"/>
                    <a:pt x="30244" y="5864"/>
                    <a:pt x="30244" y="5864"/>
                  </a:cubicBezTo>
                  <a:lnTo>
                    <a:pt x="30244" y="77624"/>
                  </a:lnTo>
                  <a:close/>
                </a:path>
              </a:pathLst>
            </a:custGeom>
            <a:gradFill>
              <a:gsLst>
                <a:gs pos="0">
                  <a:schemeClr val="tx1">
                    <a:lumMod val="95000"/>
                    <a:lumOff val="5000"/>
                  </a:schemeClr>
                </a:gs>
                <a:gs pos="49270">
                  <a:schemeClr val="tx1">
                    <a:lumMod val="65000"/>
                    <a:lumOff val="35000"/>
                  </a:schemeClr>
                </a:gs>
                <a:gs pos="99510">
                  <a:schemeClr val="tx1">
                    <a:lumMod val="95000"/>
                    <a:lumOff val="5000"/>
                  </a:schemeClr>
                </a:gs>
              </a:gsLst>
              <a:lin ang="0" scaled="1"/>
            </a:gradFill>
            <a:ln w="8572" cap="flat">
              <a:noFill/>
              <a:prstDash val="solid"/>
              <a:miter/>
            </a:ln>
          </p:spPr>
          <p:txBody>
            <a:bodyPr rtlCol="0" anchor="ctr"/>
            <a:lstStyle/>
            <a:p>
              <a:endParaRPr lang="en-US"/>
            </a:p>
          </p:txBody>
        </p:sp>
        <p:grpSp>
          <p:nvGrpSpPr>
            <p:cNvPr id="57" name="Group 56">
              <a:extLst>
                <a:ext uri="{FF2B5EF4-FFF2-40B4-BE49-F238E27FC236}">
                  <a16:creationId xmlns:a16="http://schemas.microsoft.com/office/drawing/2014/main" id="{A885D572-2A6C-6B46-6E8E-E4EDB1A66D86}"/>
                </a:ext>
              </a:extLst>
            </p:cNvPr>
            <p:cNvGrpSpPr/>
            <p:nvPr userDrawn="1"/>
          </p:nvGrpSpPr>
          <p:grpSpPr>
            <a:xfrm>
              <a:off x="5588277" y="2842721"/>
              <a:ext cx="224330" cy="429022"/>
              <a:chOff x="5588277" y="3968268"/>
              <a:chExt cx="224330" cy="429022"/>
            </a:xfrm>
          </p:grpSpPr>
          <p:sp>
            <p:nvSpPr>
              <p:cNvPr id="58" name="Freeform 57">
                <a:extLst>
                  <a:ext uri="{FF2B5EF4-FFF2-40B4-BE49-F238E27FC236}">
                    <a16:creationId xmlns:a16="http://schemas.microsoft.com/office/drawing/2014/main" id="{F48CF880-7EAC-9EA6-1696-62B0A773DE99}"/>
                  </a:ext>
                </a:extLst>
              </p:cNvPr>
              <p:cNvSpPr/>
              <p:nvPr userDrawn="1"/>
            </p:nvSpPr>
            <p:spPr>
              <a:xfrm>
                <a:off x="5588277" y="4001440"/>
                <a:ext cx="224090" cy="395850"/>
              </a:xfrm>
              <a:custGeom>
                <a:avLst/>
                <a:gdLst>
                  <a:gd name="connsiteX0" fmla="*/ 136603 w 136611"/>
                  <a:gd name="connsiteY0" fmla="*/ 138463 h 149658"/>
                  <a:gd name="connsiteX1" fmla="*/ 69583 w 136611"/>
                  <a:gd name="connsiteY1" fmla="*/ 149659 h 149658"/>
                  <a:gd name="connsiteX2" fmla="*/ 0 w 136611"/>
                  <a:gd name="connsiteY2" fmla="*/ 138463 h 149658"/>
                  <a:gd name="connsiteX3" fmla="*/ 0 w 136611"/>
                  <a:gd name="connsiteY3" fmla="*/ 0 h 149658"/>
                  <a:gd name="connsiteX4" fmla="*/ 136611 w 136611"/>
                  <a:gd name="connsiteY4" fmla="*/ 0 h 149658"/>
                  <a:gd name="connsiteX5" fmla="*/ 136611 w 136611"/>
                  <a:gd name="connsiteY5" fmla="*/ 138463 h 14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611" h="149658">
                    <a:moveTo>
                      <a:pt x="136603" y="138463"/>
                    </a:moveTo>
                    <a:cubicBezTo>
                      <a:pt x="136603" y="138463"/>
                      <a:pt x="106067" y="149659"/>
                      <a:pt x="69583" y="149659"/>
                    </a:cubicBezTo>
                    <a:cubicBezTo>
                      <a:pt x="33098" y="149659"/>
                      <a:pt x="0" y="138463"/>
                      <a:pt x="0" y="138463"/>
                    </a:cubicBezTo>
                    <a:lnTo>
                      <a:pt x="0" y="0"/>
                    </a:lnTo>
                    <a:lnTo>
                      <a:pt x="136611" y="0"/>
                    </a:lnTo>
                    <a:lnTo>
                      <a:pt x="136611" y="138463"/>
                    </a:lnTo>
                    <a:close/>
                  </a:path>
                </a:pathLst>
              </a:custGeom>
              <a:gradFill>
                <a:gsLst>
                  <a:gs pos="0">
                    <a:schemeClr val="tx1">
                      <a:lumMod val="95000"/>
                      <a:lumOff val="5000"/>
                    </a:schemeClr>
                  </a:gs>
                  <a:gs pos="49270">
                    <a:schemeClr val="tx1">
                      <a:lumMod val="65000"/>
                      <a:lumOff val="35000"/>
                    </a:schemeClr>
                  </a:gs>
                  <a:gs pos="99510">
                    <a:schemeClr val="tx1">
                      <a:lumMod val="95000"/>
                      <a:lumOff val="5000"/>
                    </a:schemeClr>
                  </a:gs>
                </a:gsLst>
                <a:lin ang="10800000" scaled="1"/>
              </a:gradFill>
              <a:ln w="857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DD7B817-47EF-2F8C-E515-1BB38C950ADC}"/>
                  </a:ext>
                </a:extLst>
              </p:cNvPr>
              <p:cNvSpPr/>
              <p:nvPr userDrawn="1"/>
            </p:nvSpPr>
            <p:spPr>
              <a:xfrm>
                <a:off x="5588489" y="3968268"/>
                <a:ext cx="224118" cy="64441"/>
              </a:xfrm>
              <a:custGeom>
                <a:avLst/>
                <a:gdLst>
                  <a:gd name="connsiteX0" fmla="*/ 136628 w 136628"/>
                  <a:gd name="connsiteY0" fmla="*/ 12190 h 24363"/>
                  <a:gd name="connsiteX1" fmla="*/ 68314 w 136628"/>
                  <a:gd name="connsiteY1" fmla="*/ 24363 h 24363"/>
                  <a:gd name="connsiteX2" fmla="*/ 0 w 136628"/>
                  <a:gd name="connsiteY2" fmla="*/ 12190 h 24363"/>
                  <a:gd name="connsiteX3" fmla="*/ 68314 w 136628"/>
                  <a:gd name="connsiteY3" fmla="*/ 0 h 24363"/>
                  <a:gd name="connsiteX4" fmla="*/ 136628 w 136628"/>
                  <a:gd name="connsiteY4" fmla="*/ 12190 h 24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28" h="24363">
                    <a:moveTo>
                      <a:pt x="136628" y="12190"/>
                    </a:moveTo>
                    <a:cubicBezTo>
                      <a:pt x="136628" y="18902"/>
                      <a:pt x="106042" y="24363"/>
                      <a:pt x="68314" y="24363"/>
                    </a:cubicBezTo>
                    <a:cubicBezTo>
                      <a:pt x="30595" y="24363"/>
                      <a:pt x="0" y="18902"/>
                      <a:pt x="0" y="12190"/>
                    </a:cubicBezTo>
                    <a:cubicBezTo>
                      <a:pt x="0" y="5461"/>
                      <a:pt x="30587" y="0"/>
                      <a:pt x="68314" y="0"/>
                    </a:cubicBezTo>
                    <a:cubicBezTo>
                      <a:pt x="106033" y="0"/>
                      <a:pt x="136628" y="5461"/>
                      <a:pt x="136628" y="12190"/>
                    </a:cubicBezTo>
                    <a:close/>
                  </a:path>
                </a:pathLst>
              </a:custGeom>
              <a:gradFill>
                <a:gsLst>
                  <a:gs pos="0">
                    <a:schemeClr val="tx1">
                      <a:lumMod val="95000"/>
                      <a:lumOff val="5000"/>
                    </a:schemeClr>
                  </a:gs>
                  <a:gs pos="49270">
                    <a:schemeClr val="tx1">
                      <a:lumMod val="65000"/>
                      <a:lumOff val="35000"/>
                    </a:schemeClr>
                  </a:gs>
                  <a:gs pos="99510">
                    <a:schemeClr val="tx1">
                      <a:lumMod val="95000"/>
                      <a:lumOff val="5000"/>
                    </a:schemeClr>
                  </a:gs>
                </a:gsLst>
                <a:lin ang="10800000" scaled="1"/>
              </a:gradFill>
              <a:ln w="8572" cap="flat">
                <a:noFill/>
                <a:prstDash val="solid"/>
                <a:miter/>
              </a:ln>
            </p:spPr>
            <p:txBody>
              <a:bodyPr rtlCol="0" anchor="ctr"/>
              <a:lstStyle/>
              <a:p>
                <a:endParaRPr lang="en-US"/>
              </a:p>
            </p:txBody>
          </p:sp>
        </p:grpSp>
      </p:grpSp>
      <p:sp>
        <p:nvSpPr>
          <p:cNvPr id="60" name="Freeform 59">
            <a:extLst>
              <a:ext uri="{FF2B5EF4-FFF2-40B4-BE49-F238E27FC236}">
                <a16:creationId xmlns:a16="http://schemas.microsoft.com/office/drawing/2014/main" id="{1FC890F2-2526-3B20-FD53-C123A29AB146}"/>
              </a:ext>
            </a:extLst>
          </p:cNvPr>
          <p:cNvSpPr/>
          <p:nvPr/>
        </p:nvSpPr>
        <p:spPr>
          <a:xfrm>
            <a:off x="1188796" y="1165895"/>
            <a:ext cx="2492806" cy="4534694"/>
          </a:xfrm>
          <a:custGeom>
            <a:avLst/>
            <a:gdLst>
              <a:gd name="connsiteX0" fmla="*/ 0 w 1068870"/>
              <a:gd name="connsiteY0" fmla="*/ 0 h 2368453"/>
              <a:gd name="connsiteX1" fmla="*/ 1068871 w 1068870"/>
              <a:gd name="connsiteY1" fmla="*/ 0 h 2368453"/>
              <a:gd name="connsiteX2" fmla="*/ 1068871 w 1068870"/>
              <a:gd name="connsiteY2" fmla="*/ 2368453 h 2368453"/>
              <a:gd name="connsiteX3" fmla="*/ 0 w 1068870"/>
              <a:gd name="connsiteY3" fmla="*/ 2368453 h 2368453"/>
            </a:gdLst>
            <a:ahLst/>
            <a:cxnLst>
              <a:cxn ang="0">
                <a:pos x="connsiteX0" y="connsiteY0"/>
              </a:cxn>
              <a:cxn ang="0">
                <a:pos x="connsiteX1" y="connsiteY1"/>
              </a:cxn>
              <a:cxn ang="0">
                <a:pos x="connsiteX2" y="connsiteY2"/>
              </a:cxn>
              <a:cxn ang="0">
                <a:pos x="connsiteX3" y="connsiteY3"/>
              </a:cxn>
            </a:cxnLst>
            <a:rect l="l" t="t" r="r" b="b"/>
            <a:pathLst>
              <a:path w="1068870" h="2368453">
                <a:moveTo>
                  <a:pt x="0" y="0"/>
                </a:moveTo>
                <a:lnTo>
                  <a:pt x="1068871" y="0"/>
                </a:lnTo>
                <a:lnTo>
                  <a:pt x="1068871" y="2368453"/>
                </a:lnTo>
                <a:lnTo>
                  <a:pt x="0" y="2368453"/>
                </a:lnTo>
                <a:close/>
              </a:path>
            </a:pathLst>
          </a:custGeom>
          <a:solidFill>
            <a:schemeClr val="bg1">
              <a:lumMod val="85000"/>
            </a:schemeClr>
          </a:solidFill>
          <a:ln w="8572"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42ADFA5-72C5-2087-6154-B4D570B85E84}"/>
              </a:ext>
            </a:extLst>
          </p:cNvPr>
          <p:cNvSpPr/>
          <p:nvPr/>
        </p:nvSpPr>
        <p:spPr>
          <a:xfrm>
            <a:off x="1112280" y="1078929"/>
            <a:ext cx="2645839" cy="93544"/>
          </a:xfrm>
          <a:custGeom>
            <a:avLst/>
            <a:gdLst>
              <a:gd name="connsiteX0" fmla="*/ 0 w 1219120"/>
              <a:gd name="connsiteY0" fmla="*/ 0 h 43102"/>
              <a:gd name="connsiteX1" fmla="*/ 1219121 w 1219120"/>
              <a:gd name="connsiteY1" fmla="*/ 0 h 43102"/>
              <a:gd name="connsiteX2" fmla="*/ 1219121 w 1219120"/>
              <a:gd name="connsiteY2" fmla="*/ 43102 h 43102"/>
              <a:gd name="connsiteX3" fmla="*/ 0 w 1219120"/>
              <a:gd name="connsiteY3" fmla="*/ 43102 h 43102"/>
            </a:gdLst>
            <a:ahLst/>
            <a:cxnLst>
              <a:cxn ang="0">
                <a:pos x="connsiteX0" y="connsiteY0"/>
              </a:cxn>
              <a:cxn ang="0">
                <a:pos x="connsiteX1" y="connsiteY1"/>
              </a:cxn>
              <a:cxn ang="0">
                <a:pos x="connsiteX2" y="connsiteY2"/>
              </a:cxn>
              <a:cxn ang="0">
                <a:pos x="connsiteX3" y="connsiteY3"/>
              </a:cxn>
            </a:cxnLst>
            <a:rect l="l" t="t" r="r" b="b"/>
            <a:pathLst>
              <a:path w="1219120" h="43102">
                <a:moveTo>
                  <a:pt x="0" y="0"/>
                </a:moveTo>
                <a:lnTo>
                  <a:pt x="1219121" y="0"/>
                </a:lnTo>
                <a:lnTo>
                  <a:pt x="1219121" y="43102"/>
                </a:lnTo>
                <a:lnTo>
                  <a:pt x="0" y="43102"/>
                </a:lnTo>
                <a:close/>
              </a:path>
            </a:pathLst>
          </a:custGeom>
          <a:gradFill>
            <a:gsLst>
              <a:gs pos="0">
                <a:schemeClr val="bg2">
                  <a:lumMod val="25000"/>
                </a:schemeClr>
              </a:gs>
              <a:gs pos="100000">
                <a:schemeClr val="bg2">
                  <a:lumMod val="50000"/>
                </a:schemeClr>
              </a:gs>
            </a:gsLst>
            <a:lin ang="5400000" scaled="1"/>
          </a:gradFill>
          <a:ln w="8572"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647AB8B2-8D00-96F1-2D94-F9E2D66BCAF0}"/>
              </a:ext>
            </a:extLst>
          </p:cNvPr>
          <p:cNvSpPr/>
          <p:nvPr/>
        </p:nvSpPr>
        <p:spPr>
          <a:xfrm>
            <a:off x="1125750" y="5556843"/>
            <a:ext cx="2618899" cy="231424"/>
          </a:xfrm>
          <a:custGeom>
            <a:avLst/>
            <a:gdLst>
              <a:gd name="connsiteX0" fmla="*/ 0 w 1206707"/>
              <a:gd name="connsiteY0" fmla="*/ 0 h 106633"/>
              <a:gd name="connsiteX1" fmla="*/ 1206708 w 1206707"/>
              <a:gd name="connsiteY1" fmla="*/ 0 h 106633"/>
              <a:gd name="connsiteX2" fmla="*/ 1206708 w 1206707"/>
              <a:gd name="connsiteY2" fmla="*/ 106633 h 106633"/>
              <a:gd name="connsiteX3" fmla="*/ 0 w 1206707"/>
              <a:gd name="connsiteY3" fmla="*/ 106633 h 106633"/>
            </a:gdLst>
            <a:ahLst/>
            <a:cxnLst>
              <a:cxn ang="0">
                <a:pos x="connsiteX0" y="connsiteY0"/>
              </a:cxn>
              <a:cxn ang="0">
                <a:pos x="connsiteX1" y="connsiteY1"/>
              </a:cxn>
              <a:cxn ang="0">
                <a:pos x="connsiteX2" y="connsiteY2"/>
              </a:cxn>
              <a:cxn ang="0">
                <a:pos x="connsiteX3" y="connsiteY3"/>
              </a:cxn>
            </a:cxnLst>
            <a:rect l="l" t="t" r="r" b="b"/>
            <a:pathLst>
              <a:path w="1206707" h="106633">
                <a:moveTo>
                  <a:pt x="0" y="0"/>
                </a:moveTo>
                <a:lnTo>
                  <a:pt x="1206708" y="0"/>
                </a:lnTo>
                <a:lnTo>
                  <a:pt x="1206708" y="106633"/>
                </a:lnTo>
                <a:lnTo>
                  <a:pt x="0" y="106633"/>
                </a:lnTo>
                <a:close/>
              </a:path>
            </a:pathLst>
          </a:custGeom>
          <a:gradFill>
            <a:gsLst>
              <a:gs pos="0">
                <a:schemeClr val="bg2">
                  <a:lumMod val="25000"/>
                </a:schemeClr>
              </a:gs>
              <a:gs pos="100000">
                <a:schemeClr val="bg2">
                  <a:lumMod val="50000"/>
                </a:schemeClr>
              </a:gs>
            </a:gsLst>
            <a:lin ang="5400000" scaled="1"/>
          </a:gradFill>
          <a:ln w="8572" cap="flat">
            <a:noFill/>
            <a:prstDash val="solid"/>
            <a:miter/>
          </a:ln>
        </p:spPr>
        <p:txBody>
          <a:bodyPr rtlCol="0" anchor="ctr"/>
          <a:lstStyle/>
          <a:p>
            <a:endParaRPr lang="en-US"/>
          </a:p>
        </p:txBody>
      </p:sp>
      <p:sp>
        <p:nvSpPr>
          <p:cNvPr id="63" name="Picture Placeholder 22">
            <a:extLst>
              <a:ext uri="{FF2B5EF4-FFF2-40B4-BE49-F238E27FC236}">
                <a16:creationId xmlns:a16="http://schemas.microsoft.com/office/drawing/2014/main" id="{6E9BC4CC-C6CE-0ADE-653B-BE4D5C243718}"/>
              </a:ext>
            </a:extLst>
          </p:cNvPr>
          <p:cNvSpPr>
            <a:spLocks noGrp="1"/>
          </p:cNvSpPr>
          <p:nvPr>
            <p:ph type="pic" sz="quarter" idx="11"/>
          </p:nvPr>
        </p:nvSpPr>
        <p:spPr>
          <a:xfrm>
            <a:off x="1312931" y="1240244"/>
            <a:ext cx="2244536" cy="4247204"/>
          </a:xfrm>
          <a:custGeom>
            <a:avLst/>
            <a:gdLst>
              <a:gd name="connsiteX0" fmla="*/ 0 w 2244536"/>
              <a:gd name="connsiteY0" fmla="*/ 0 h 5073877"/>
              <a:gd name="connsiteX1" fmla="*/ 2244536 w 2244536"/>
              <a:gd name="connsiteY1" fmla="*/ 0 h 5073877"/>
              <a:gd name="connsiteX2" fmla="*/ 2244536 w 2244536"/>
              <a:gd name="connsiteY2" fmla="*/ 5073877 h 5073877"/>
              <a:gd name="connsiteX3" fmla="*/ 0 w 2244536"/>
              <a:gd name="connsiteY3" fmla="*/ 5073877 h 5073877"/>
            </a:gdLst>
            <a:ahLst/>
            <a:cxnLst>
              <a:cxn ang="0">
                <a:pos x="connsiteX0" y="connsiteY0"/>
              </a:cxn>
              <a:cxn ang="0">
                <a:pos x="connsiteX1" y="connsiteY1"/>
              </a:cxn>
              <a:cxn ang="0">
                <a:pos x="connsiteX2" y="connsiteY2"/>
              </a:cxn>
              <a:cxn ang="0">
                <a:pos x="connsiteX3" y="connsiteY3"/>
              </a:cxn>
            </a:cxnLst>
            <a:rect l="l" t="t" r="r" b="b"/>
            <a:pathLst>
              <a:path w="2244536" h="5073877">
                <a:moveTo>
                  <a:pt x="0" y="0"/>
                </a:moveTo>
                <a:lnTo>
                  <a:pt x="2244536" y="0"/>
                </a:lnTo>
                <a:lnTo>
                  <a:pt x="2244536" y="5073877"/>
                </a:lnTo>
                <a:lnTo>
                  <a:pt x="0" y="5073877"/>
                </a:ln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id-ID"/>
          </a:p>
        </p:txBody>
      </p:sp>
      <p:grpSp>
        <p:nvGrpSpPr>
          <p:cNvPr id="66" name="Group 65">
            <a:extLst>
              <a:ext uri="{FF2B5EF4-FFF2-40B4-BE49-F238E27FC236}">
                <a16:creationId xmlns:a16="http://schemas.microsoft.com/office/drawing/2014/main" id="{3CC19CF2-AF9D-208E-EAF1-11AF4DA6EFF8}"/>
              </a:ext>
            </a:extLst>
          </p:cNvPr>
          <p:cNvGrpSpPr/>
          <p:nvPr/>
        </p:nvGrpSpPr>
        <p:grpSpPr>
          <a:xfrm flipH="1">
            <a:off x="4022275" y="1462954"/>
            <a:ext cx="3134315" cy="1937675"/>
            <a:chOff x="5381877" y="3359148"/>
            <a:chExt cx="3134315" cy="1937675"/>
          </a:xfrm>
        </p:grpSpPr>
        <p:sp>
          <p:nvSpPr>
            <p:cNvPr id="67" name="Rectangle: Rounded Corners 46">
              <a:extLst>
                <a:ext uri="{FF2B5EF4-FFF2-40B4-BE49-F238E27FC236}">
                  <a16:creationId xmlns:a16="http://schemas.microsoft.com/office/drawing/2014/main" id="{9BEA2F4F-C5BA-2AA6-4DEF-6D9B7F7D271E}"/>
                </a:ext>
              </a:extLst>
            </p:cNvPr>
            <p:cNvSpPr/>
            <p:nvPr/>
          </p:nvSpPr>
          <p:spPr>
            <a:xfrm>
              <a:off x="5381877" y="3359148"/>
              <a:ext cx="3134315" cy="1740739"/>
            </a:xfrm>
            <a:prstGeom prst="roundRect">
              <a:avLst>
                <a:gd name="adj" fmla="val 14161"/>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68" name="Isosceles Triangle 92">
              <a:extLst>
                <a:ext uri="{FF2B5EF4-FFF2-40B4-BE49-F238E27FC236}">
                  <a16:creationId xmlns:a16="http://schemas.microsoft.com/office/drawing/2014/main" id="{3AD28EAB-AB7D-74BB-4458-10696BD26AA4}"/>
                </a:ext>
              </a:extLst>
            </p:cNvPr>
            <p:cNvSpPr/>
            <p:nvPr/>
          </p:nvSpPr>
          <p:spPr>
            <a:xfrm rot="10800000">
              <a:off x="5660224" y="5076296"/>
              <a:ext cx="289271" cy="220527"/>
            </a:xfrm>
            <a:prstGeom prst="triangle">
              <a:avLst/>
            </a:prstGeom>
            <a:solidFill>
              <a:schemeClr val="bg1"/>
            </a:solidFill>
            <a:ln>
              <a:noFill/>
            </a:ln>
            <a:effectLst>
              <a:outerShdw blurRad="635000" dist="3175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DM Sans 14pt" pitchFamily="2" charset="77"/>
              </a:endParaRPr>
            </a:p>
          </p:txBody>
        </p:sp>
      </p:grpSp>
      <p:grpSp>
        <p:nvGrpSpPr>
          <p:cNvPr id="69" name="Group 68">
            <a:extLst>
              <a:ext uri="{FF2B5EF4-FFF2-40B4-BE49-F238E27FC236}">
                <a16:creationId xmlns:a16="http://schemas.microsoft.com/office/drawing/2014/main" id="{F9D6F30C-FB09-9566-FA56-6564DDEFAA60}"/>
              </a:ext>
            </a:extLst>
          </p:cNvPr>
          <p:cNvGrpSpPr/>
          <p:nvPr/>
        </p:nvGrpSpPr>
        <p:grpSpPr>
          <a:xfrm flipH="1">
            <a:off x="5311085" y="3631726"/>
            <a:ext cx="3134315" cy="1937675"/>
            <a:chOff x="5381877" y="3359148"/>
            <a:chExt cx="3134315" cy="1937675"/>
          </a:xfrm>
        </p:grpSpPr>
        <p:sp>
          <p:nvSpPr>
            <p:cNvPr id="70" name="Rectangle: Rounded Corners 46">
              <a:extLst>
                <a:ext uri="{FF2B5EF4-FFF2-40B4-BE49-F238E27FC236}">
                  <a16:creationId xmlns:a16="http://schemas.microsoft.com/office/drawing/2014/main" id="{DC89D1A0-E357-E400-3309-E9EBB3C6EBC3}"/>
                </a:ext>
              </a:extLst>
            </p:cNvPr>
            <p:cNvSpPr/>
            <p:nvPr/>
          </p:nvSpPr>
          <p:spPr>
            <a:xfrm>
              <a:off x="5381877" y="3359148"/>
              <a:ext cx="3134315" cy="1740739"/>
            </a:xfrm>
            <a:prstGeom prst="roundRect">
              <a:avLst>
                <a:gd name="adj" fmla="val 14161"/>
              </a:avLst>
            </a:prstGeom>
            <a:solidFill>
              <a:schemeClr val="bg1"/>
            </a:soli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71" name="Isosceles Triangle 92">
              <a:extLst>
                <a:ext uri="{FF2B5EF4-FFF2-40B4-BE49-F238E27FC236}">
                  <a16:creationId xmlns:a16="http://schemas.microsoft.com/office/drawing/2014/main" id="{FB6659BB-C175-D1C4-0AEF-CF1DA7B5EA6E}"/>
                </a:ext>
              </a:extLst>
            </p:cNvPr>
            <p:cNvSpPr/>
            <p:nvPr/>
          </p:nvSpPr>
          <p:spPr>
            <a:xfrm rot="10800000">
              <a:off x="5660224" y="5076296"/>
              <a:ext cx="289271" cy="220527"/>
            </a:xfrm>
            <a:prstGeom prst="triangle">
              <a:avLst/>
            </a:prstGeom>
            <a:solidFill>
              <a:schemeClr val="bg1"/>
            </a:solidFill>
            <a:ln>
              <a:noFill/>
            </a:ln>
            <a:effectLst>
              <a:outerShdw blurRad="635000" dist="317500" dir="8100000" sx="90000" sy="9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DM Sans 14pt" pitchFamily="2" charset="77"/>
              </a:endParaRPr>
            </a:p>
          </p:txBody>
        </p:sp>
      </p:grpSp>
    </p:spTree>
    <p:extLst>
      <p:ext uri="{BB962C8B-B14F-4D97-AF65-F5344CB8AC3E}">
        <p14:creationId xmlns:p14="http://schemas.microsoft.com/office/powerpoint/2010/main" val="124117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3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5ED637-D262-AC7F-CC7D-0CCFAF20BCF4}"/>
              </a:ext>
            </a:extLst>
          </p:cNvPr>
          <p:cNvSpPr/>
          <p:nvPr/>
        </p:nvSpPr>
        <p:spPr>
          <a:xfrm>
            <a:off x="0" y="3935104"/>
            <a:ext cx="12192000" cy="2922895"/>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A63B9737-2D51-3A0F-364E-CDB2052D187B}"/>
              </a:ext>
            </a:extLst>
          </p:cNvPr>
          <p:cNvCxnSpPr>
            <a:cxnSpLocks/>
          </p:cNvCxnSpPr>
          <p:nvPr/>
        </p:nvCxnSpPr>
        <p:spPr>
          <a:xfrm>
            <a:off x="426509" y="3935104"/>
            <a:ext cx="0" cy="29228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429A685-63A4-B15D-A2BC-E6D3C6B9FC13}"/>
              </a:ext>
            </a:extLst>
          </p:cNvPr>
          <p:cNvPicPr>
            <a:picLocks noChangeAspect="1"/>
          </p:cNvPicPr>
          <p:nvPr/>
        </p:nvPicPr>
        <p:blipFill>
          <a:blip r:embed="rId2" cstate="screen">
            <a:grayscl/>
            <a:extLst>
              <a:ext uri="{28A0092B-C50C-407E-A947-70E740481C1C}">
                <a14:useLocalDpi xmlns:a14="http://schemas.microsoft.com/office/drawing/2010/main"/>
              </a:ext>
            </a:extLst>
          </a:blip>
          <a:srcRect/>
          <a:stretch>
            <a:fillRect/>
          </a:stretch>
        </p:blipFill>
        <p:spPr>
          <a:xfrm rot="2340155">
            <a:off x="6063366" y="-582656"/>
            <a:ext cx="5829639" cy="6309318"/>
          </a:xfrm>
          <a:custGeom>
            <a:avLst/>
            <a:gdLst>
              <a:gd name="connsiteX0" fmla="*/ 0 w 5829639"/>
              <a:gd name="connsiteY0" fmla="*/ 2205583 h 6309318"/>
              <a:gd name="connsiteX1" fmla="*/ 2723416 w 5829639"/>
              <a:gd name="connsiteY1" fmla="*/ 0 h 6309318"/>
              <a:gd name="connsiteX2" fmla="*/ 5829639 w 5829639"/>
              <a:gd name="connsiteY2" fmla="*/ 3835513 h 6309318"/>
              <a:gd name="connsiteX3" fmla="*/ 5829639 w 5829639"/>
              <a:gd name="connsiteY3" fmla="*/ 6309318 h 6309318"/>
              <a:gd name="connsiteX4" fmla="*/ 3323446 w 5829639"/>
              <a:gd name="connsiteY4" fmla="*/ 6309318 h 6309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39" h="6309318">
                <a:moveTo>
                  <a:pt x="0" y="2205583"/>
                </a:moveTo>
                <a:lnTo>
                  <a:pt x="2723416" y="0"/>
                </a:lnTo>
                <a:lnTo>
                  <a:pt x="5829639" y="3835513"/>
                </a:lnTo>
                <a:lnTo>
                  <a:pt x="5829639" y="6309318"/>
                </a:lnTo>
                <a:lnTo>
                  <a:pt x="3323446" y="6309318"/>
                </a:lnTo>
                <a:close/>
              </a:path>
            </a:pathLst>
          </a:custGeom>
          <a:effectLst>
            <a:outerShdw blurRad="711200" dist="127000" dir="3240000" algn="l" rotWithShape="0">
              <a:prstClr val="black">
                <a:alpha val="24000"/>
              </a:prstClr>
            </a:outerShdw>
          </a:effectLst>
        </p:spPr>
      </p:pic>
      <p:sp>
        <p:nvSpPr>
          <p:cNvPr id="10" name="Picture Placeholder 18">
            <a:extLst>
              <a:ext uri="{FF2B5EF4-FFF2-40B4-BE49-F238E27FC236}">
                <a16:creationId xmlns:a16="http://schemas.microsoft.com/office/drawing/2014/main" id="{ADD0E84F-6991-2701-860A-58DDEED8F90D}"/>
              </a:ext>
            </a:extLst>
          </p:cNvPr>
          <p:cNvSpPr>
            <a:spLocks noGrp="1"/>
          </p:cNvSpPr>
          <p:nvPr>
            <p:ph type="pic" sz="quarter" idx="11"/>
          </p:nvPr>
        </p:nvSpPr>
        <p:spPr>
          <a:xfrm>
            <a:off x="7789109" y="2436986"/>
            <a:ext cx="2428132" cy="3152099"/>
          </a:xfrm>
          <a:custGeom>
            <a:avLst/>
            <a:gdLst>
              <a:gd name="connsiteX0" fmla="*/ 64011 w 2428132"/>
              <a:gd name="connsiteY0" fmla="*/ 0 h 3152099"/>
              <a:gd name="connsiteX1" fmla="*/ 349641 w 2428132"/>
              <a:gd name="connsiteY1" fmla="*/ 4509 h 3152099"/>
              <a:gd name="connsiteX2" fmla="*/ 1355800 w 2428132"/>
              <a:gd name="connsiteY2" fmla="*/ 21893 h 3152099"/>
              <a:gd name="connsiteX3" fmla="*/ 2296885 w 2428132"/>
              <a:gd name="connsiteY3" fmla="*/ 37377 h 3152099"/>
              <a:gd name="connsiteX4" fmla="*/ 2423741 w 2428132"/>
              <a:gd name="connsiteY4" fmla="*/ 38496 h 3152099"/>
              <a:gd name="connsiteX5" fmla="*/ 2428132 w 2428132"/>
              <a:gd name="connsiteY5" fmla="*/ 42071 h 3152099"/>
              <a:gd name="connsiteX6" fmla="*/ 2425823 w 2428132"/>
              <a:gd name="connsiteY6" fmla="*/ 53874 h 3152099"/>
              <a:gd name="connsiteX7" fmla="*/ 2399441 w 2428132"/>
              <a:gd name="connsiteY7" fmla="*/ 1085032 h 3152099"/>
              <a:gd name="connsiteX8" fmla="*/ 2379446 w 2428132"/>
              <a:gd name="connsiteY8" fmla="*/ 2065748 h 3152099"/>
              <a:gd name="connsiteX9" fmla="*/ 2363257 w 2428132"/>
              <a:gd name="connsiteY9" fmla="*/ 2961083 h 3152099"/>
              <a:gd name="connsiteX10" fmla="*/ 2361021 w 2428132"/>
              <a:gd name="connsiteY10" fmla="*/ 3149905 h 3152099"/>
              <a:gd name="connsiteX11" fmla="*/ 2359235 w 2428132"/>
              <a:gd name="connsiteY11" fmla="*/ 3152099 h 3152099"/>
              <a:gd name="connsiteX12" fmla="*/ 2267079 w 2428132"/>
              <a:gd name="connsiteY12" fmla="*/ 3150955 h 3152099"/>
              <a:gd name="connsiteX13" fmla="*/ 1193344 w 2428132"/>
              <a:gd name="connsiteY13" fmla="*/ 3126897 h 3152099"/>
              <a:gd name="connsiteX14" fmla="*/ 174562 w 2428132"/>
              <a:gd name="connsiteY14" fmla="*/ 3099236 h 3152099"/>
              <a:gd name="connsiteX15" fmla="*/ 0 w 2428132"/>
              <a:gd name="connsiteY15" fmla="*/ 3093939 h 3152099"/>
              <a:gd name="connsiteX16" fmla="*/ 355 w 2428132"/>
              <a:gd name="connsiteY16" fmla="*/ 3077809 h 3152099"/>
              <a:gd name="connsiteX17" fmla="*/ 2725 w 2428132"/>
              <a:gd name="connsiteY17" fmla="*/ 2939265 h 3152099"/>
              <a:gd name="connsiteX18" fmla="*/ 24765 w 2428132"/>
              <a:gd name="connsiteY18" fmla="*/ 1885417 h 3152099"/>
              <a:gd name="connsiteX19" fmla="*/ 42299 w 2428132"/>
              <a:gd name="connsiteY19" fmla="*/ 1027663 h 3152099"/>
              <a:gd name="connsiteX20" fmla="*/ 59935 w 2428132"/>
              <a:gd name="connsiteY20" fmla="*/ 170905 h 3152099"/>
              <a:gd name="connsiteX21" fmla="*/ 62224 w 2428132"/>
              <a:gd name="connsiteY21" fmla="*/ 2195 h 3152099"/>
              <a:gd name="connsiteX22" fmla="*/ 64011 w 2428132"/>
              <a:gd name="connsiteY22" fmla="*/ 0 h 315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8132" h="3152099">
                <a:moveTo>
                  <a:pt x="64011" y="0"/>
                </a:moveTo>
                <a:cubicBezTo>
                  <a:pt x="159702" y="1287"/>
                  <a:pt x="254499" y="3670"/>
                  <a:pt x="349641" y="4509"/>
                </a:cubicBezTo>
                <a:cubicBezTo>
                  <a:pt x="685211" y="10453"/>
                  <a:pt x="1020231" y="15950"/>
                  <a:pt x="1355800" y="21893"/>
                </a:cubicBezTo>
                <a:cubicBezTo>
                  <a:pt x="1669163" y="27089"/>
                  <a:pt x="1982973" y="31735"/>
                  <a:pt x="2296885" y="37377"/>
                </a:cubicBezTo>
                <a:cubicBezTo>
                  <a:pt x="2339204" y="38082"/>
                  <a:pt x="2381421" y="37792"/>
                  <a:pt x="2423741" y="38496"/>
                </a:cubicBezTo>
                <a:cubicBezTo>
                  <a:pt x="2424839" y="39390"/>
                  <a:pt x="2426485" y="40731"/>
                  <a:pt x="2428132" y="42071"/>
                </a:cubicBezTo>
                <a:cubicBezTo>
                  <a:pt x="2426996" y="45708"/>
                  <a:pt x="2426410" y="49791"/>
                  <a:pt x="2425823" y="53874"/>
                </a:cubicBezTo>
                <a:cubicBezTo>
                  <a:pt x="2416880" y="397776"/>
                  <a:pt x="2407388" y="741231"/>
                  <a:pt x="2399441" y="1085032"/>
                </a:cubicBezTo>
                <a:cubicBezTo>
                  <a:pt x="2391746" y="1411707"/>
                  <a:pt x="2385596" y="1738728"/>
                  <a:pt x="2379446" y="2065748"/>
                </a:cubicBezTo>
                <a:cubicBezTo>
                  <a:pt x="2373867" y="2364044"/>
                  <a:pt x="2368837" y="2662787"/>
                  <a:pt x="2363257" y="2961083"/>
                </a:cubicBezTo>
                <a:cubicBezTo>
                  <a:pt x="2362180" y="3024058"/>
                  <a:pt x="2361652" y="3087479"/>
                  <a:pt x="2361021" y="3149905"/>
                </a:cubicBezTo>
                <a:cubicBezTo>
                  <a:pt x="2360128" y="3151002"/>
                  <a:pt x="2359681" y="3151551"/>
                  <a:pt x="2359235" y="3152099"/>
                </a:cubicBezTo>
                <a:cubicBezTo>
                  <a:pt x="2328516" y="3151718"/>
                  <a:pt x="2297798" y="3151336"/>
                  <a:pt x="2267079" y="3150955"/>
                </a:cubicBezTo>
                <a:cubicBezTo>
                  <a:pt x="1909648" y="3142719"/>
                  <a:pt x="1551323" y="3135580"/>
                  <a:pt x="1193344" y="3126897"/>
                </a:cubicBezTo>
                <a:cubicBezTo>
                  <a:pt x="853486" y="3118374"/>
                  <a:pt x="513973" y="3108307"/>
                  <a:pt x="174562" y="3099236"/>
                </a:cubicBezTo>
                <a:cubicBezTo>
                  <a:pt x="117004" y="3097070"/>
                  <a:pt x="59000" y="3095454"/>
                  <a:pt x="0" y="3093939"/>
                </a:cubicBezTo>
                <a:cubicBezTo>
                  <a:pt x="382" y="3087865"/>
                  <a:pt x="-129" y="3082888"/>
                  <a:pt x="355" y="3077809"/>
                </a:cubicBezTo>
                <a:cubicBezTo>
                  <a:pt x="631" y="3031513"/>
                  <a:pt x="1901" y="2985115"/>
                  <a:pt x="2725" y="2939265"/>
                </a:cubicBezTo>
                <a:cubicBezTo>
                  <a:pt x="10404" y="2587949"/>
                  <a:pt x="17087" y="2236734"/>
                  <a:pt x="24765" y="1885417"/>
                </a:cubicBezTo>
                <a:cubicBezTo>
                  <a:pt x="30576" y="1599167"/>
                  <a:pt x="35940" y="1313466"/>
                  <a:pt x="42299" y="1027663"/>
                </a:cubicBezTo>
                <a:cubicBezTo>
                  <a:pt x="48212" y="742409"/>
                  <a:pt x="53576" y="456708"/>
                  <a:pt x="59935" y="170905"/>
                </a:cubicBezTo>
                <a:cubicBezTo>
                  <a:pt x="60732" y="115000"/>
                  <a:pt x="61427" y="58100"/>
                  <a:pt x="62224" y="2195"/>
                </a:cubicBezTo>
                <a:cubicBezTo>
                  <a:pt x="63118" y="1098"/>
                  <a:pt x="63564" y="549"/>
                  <a:pt x="64011" y="0"/>
                </a:cubicBezTo>
                <a:close/>
              </a:path>
            </a:pathLst>
          </a:custGeom>
          <a:pattFill prst="pct5">
            <a:fgClr>
              <a:srgbClr val="7030A0"/>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11" name="Rounded Rectangle 10">
            <a:extLst>
              <a:ext uri="{FF2B5EF4-FFF2-40B4-BE49-F238E27FC236}">
                <a16:creationId xmlns:a16="http://schemas.microsoft.com/office/drawing/2014/main" id="{510AC48F-41E3-1A38-C384-CDC7A7213A95}"/>
              </a:ext>
            </a:extLst>
          </p:cNvPr>
          <p:cNvSpPr/>
          <p:nvPr/>
        </p:nvSpPr>
        <p:spPr>
          <a:xfrm>
            <a:off x="1244026" y="3152098"/>
            <a:ext cx="6107328" cy="2302404"/>
          </a:xfrm>
          <a:prstGeom prst="roundRect">
            <a:avLst>
              <a:gd name="adj" fmla="val 4447"/>
            </a:avLst>
          </a:prstGeom>
          <a:solidFill>
            <a:schemeClr val="bg1"/>
          </a:solidFill>
          <a:ln>
            <a:noFill/>
          </a:ln>
          <a:effectLst>
            <a:outerShdw blurRad="1206500" dist="876300" dir="8100000" sx="95000" sy="95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Tree>
    <p:extLst>
      <p:ext uri="{BB962C8B-B14F-4D97-AF65-F5344CB8AC3E}">
        <p14:creationId xmlns:p14="http://schemas.microsoft.com/office/powerpoint/2010/main" val="1693261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2C6491-4FB9-E8A7-C066-737B858C3C40}"/>
              </a:ext>
            </a:extLst>
          </p:cNvPr>
          <p:cNvSpPr/>
          <p:nvPr/>
        </p:nvSpPr>
        <p:spPr>
          <a:xfrm>
            <a:off x="0" y="0"/>
            <a:ext cx="7527851"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2" name="Straight Connector 11">
            <a:extLst>
              <a:ext uri="{FF2B5EF4-FFF2-40B4-BE49-F238E27FC236}">
                <a16:creationId xmlns:a16="http://schemas.microsoft.com/office/drawing/2014/main" id="{E23E9C48-D5C2-CC8B-AEDE-1D2C631795DC}"/>
              </a:ext>
            </a:extLst>
          </p:cNvPr>
          <p:cNvCxnSpPr>
            <a:cxnSpLocks/>
          </p:cNvCxnSpPr>
          <p:nvPr/>
        </p:nvCxnSpPr>
        <p:spPr>
          <a:xfrm>
            <a:off x="426509" y="2951793"/>
            <a:ext cx="0" cy="39062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944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D0FCE3-B3FF-FE56-53B8-ADF8BDBA2B20}"/>
              </a:ext>
            </a:extLst>
          </p:cNvPr>
          <p:cNvSpPr/>
          <p:nvPr/>
        </p:nvSpPr>
        <p:spPr>
          <a:xfrm>
            <a:off x="0" y="4572000"/>
            <a:ext cx="12192000" cy="2285999"/>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B2288E6-0353-D179-0608-86C3067D653C}"/>
              </a:ext>
            </a:extLst>
          </p:cNvPr>
          <p:cNvCxnSpPr>
            <a:cxnSpLocks/>
          </p:cNvCxnSpPr>
          <p:nvPr/>
        </p:nvCxnSpPr>
        <p:spPr>
          <a:xfrm>
            <a:off x="426509" y="4572000"/>
            <a:ext cx="0" cy="228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709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7_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0ACF37D-39C6-35B0-74D7-FD531E2E5B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2318697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8_Title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63E0AAE-3CFE-DC21-E079-25528A0DC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2173892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0_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BCFEABF2-1630-90CA-44BB-8AA4EAA712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112401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BE3E00-1DAF-F599-BDF8-B6D9889F2E30}"/>
              </a:ext>
            </a:extLst>
          </p:cNvPr>
          <p:cNvSpPr/>
          <p:nvPr/>
        </p:nvSpPr>
        <p:spPr>
          <a:xfrm>
            <a:off x="8611984" y="0"/>
            <a:ext cx="3580015" cy="5198280"/>
          </a:xfrm>
          <a:prstGeom prst="rect">
            <a:avLst/>
          </a:prstGeom>
          <a:gradFill flip="none" rotWithShape="1">
            <a:gsLst>
              <a:gs pos="0">
                <a:schemeClr val="accent3"/>
              </a:gs>
              <a:gs pos="99000">
                <a:schemeClr val="accent3">
                  <a:lumMod val="75000"/>
                </a:schemeClr>
              </a:gs>
            </a:gsLst>
            <a:lin ang="5400000" scaled="1"/>
            <a:tileRect/>
          </a:gradFill>
          <a:ln>
            <a:noFill/>
          </a:ln>
          <a:effectLst>
            <a:outerShdw blurRad="227650" dist="38100" algn="l" rotWithShape="0">
              <a:prstClr val="black">
                <a:alpha val="1136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 name="Freeform 1">
            <a:extLst>
              <a:ext uri="{FF2B5EF4-FFF2-40B4-BE49-F238E27FC236}">
                <a16:creationId xmlns:a16="http://schemas.microsoft.com/office/drawing/2014/main" id="{BDDFEAAB-9405-6AF6-847B-38B7C66331FC}"/>
              </a:ext>
            </a:extLst>
          </p:cNvPr>
          <p:cNvSpPr/>
          <p:nvPr/>
        </p:nvSpPr>
        <p:spPr>
          <a:xfrm>
            <a:off x="6972685" y="1576593"/>
            <a:ext cx="3726292" cy="4016616"/>
          </a:xfrm>
          <a:custGeom>
            <a:avLst/>
            <a:gdLst>
              <a:gd name="connsiteX0" fmla="*/ 2066990 w 4133985"/>
              <a:gd name="connsiteY0" fmla="*/ 0 h 4456073"/>
              <a:gd name="connsiteX1" fmla="*/ 2496619 w 4133985"/>
              <a:gd name="connsiteY1" fmla="*/ 113290 h 4456073"/>
              <a:gd name="connsiteX2" fmla="*/ 3704356 w 4133985"/>
              <a:gd name="connsiteY2" fmla="*/ 802471 h 4456073"/>
              <a:gd name="connsiteX3" fmla="*/ 4133985 w 4133985"/>
              <a:gd name="connsiteY3" fmla="*/ 1538856 h 4456073"/>
              <a:gd name="connsiteX4" fmla="*/ 4133985 w 4133985"/>
              <a:gd name="connsiteY4" fmla="*/ 2917217 h 4456073"/>
              <a:gd name="connsiteX5" fmla="*/ 3704356 w 4133985"/>
              <a:gd name="connsiteY5" fmla="*/ 3653602 h 4456073"/>
              <a:gd name="connsiteX6" fmla="*/ 2496619 w 4133985"/>
              <a:gd name="connsiteY6" fmla="*/ 4342783 h 4456073"/>
              <a:gd name="connsiteX7" fmla="*/ 1637361 w 4133985"/>
              <a:gd name="connsiteY7" fmla="*/ 4342783 h 4456073"/>
              <a:gd name="connsiteX8" fmla="*/ 429629 w 4133985"/>
              <a:gd name="connsiteY8" fmla="*/ 3653602 h 4456073"/>
              <a:gd name="connsiteX9" fmla="*/ 0 w 4133985"/>
              <a:gd name="connsiteY9" fmla="*/ 2917217 h 4456073"/>
              <a:gd name="connsiteX10" fmla="*/ 0 w 4133985"/>
              <a:gd name="connsiteY10" fmla="*/ 1538856 h 4456073"/>
              <a:gd name="connsiteX11" fmla="*/ 429629 w 4133985"/>
              <a:gd name="connsiteY11" fmla="*/ 802471 h 4456073"/>
              <a:gd name="connsiteX12" fmla="*/ 1637361 w 4133985"/>
              <a:gd name="connsiteY12" fmla="*/ 113290 h 4456073"/>
              <a:gd name="connsiteX13" fmla="*/ 2066990 w 4133985"/>
              <a:gd name="connsiteY13" fmla="*/ 0 h 44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3985" h="4456073">
                <a:moveTo>
                  <a:pt x="2066990" y="0"/>
                </a:moveTo>
                <a:cubicBezTo>
                  <a:pt x="2214974" y="0"/>
                  <a:pt x="2362957" y="37764"/>
                  <a:pt x="2496619" y="113290"/>
                </a:cubicBezTo>
                <a:lnTo>
                  <a:pt x="3704356" y="802471"/>
                </a:lnTo>
                <a:cubicBezTo>
                  <a:pt x="3971681" y="953524"/>
                  <a:pt x="4133985" y="1236750"/>
                  <a:pt x="4133985" y="1538856"/>
                </a:cubicBezTo>
                <a:lnTo>
                  <a:pt x="4133985" y="2917217"/>
                </a:lnTo>
                <a:cubicBezTo>
                  <a:pt x="4133985" y="3224046"/>
                  <a:pt x="3971681" y="3502549"/>
                  <a:pt x="3704356" y="3653602"/>
                </a:cubicBezTo>
                <a:lnTo>
                  <a:pt x="2496619" y="4342783"/>
                </a:lnTo>
                <a:cubicBezTo>
                  <a:pt x="2229294" y="4493837"/>
                  <a:pt x="1904686" y="4493837"/>
                  <a:pt x="1637361" y="4342783"/>
                </a:cubicBezTo>
                <a:lnTo>
                  <a:pt x="429629" y="3653602"/>
                </a:lnTo>
                <a:cubicBezTo>
                  <a:pt x="162304" y="3502549"/>
                  <a:pt x="0" y="3219324"/>
                  <a:pt x="0" y="2917217"/>
                </a:cubicBezTo>
                <a:lnTo>
                  <a:pt x="0" y="1538856"/>
                </a:lnTo>
                <a:cubicBezTo>
                  <a:pt x="0" y="1232031"/>
                  <a:pt x="162304" y="953524"/>
                  <a:pt x="429629" y="802471"/>
                </a:cubicBezTo>
                <a:lnTo>
                  <a:pt x="1637361" y="113290"/>
                </a:lnTo>
                <a:cubicBezTo>
                  <a:pt x="1771023" y="37764"/>
                  <a:pt x="1919007" y="0"/>
                  <a:pt x="2066990" y="0"/>
                </a:cubicBezTo>
                <a:close/>
              </a:path>
            </a:pathLst>
          </a:custGeom>
          <a:solidFill>
            <a:schemeClr val="bg1"/>
          </a:solidFill>
          <a:ln w="8467" cap="flat">
            <a:noFill/>
            <a:prstDash val="solid"/>
            <a:miter/>
          </a:ln>
          <a:effectLst>
            <a:outerShdw blurRad="359467" dist="331256" dir="2700000" algn="tl" rotWithShape="0">
              <a:schemeClr val="tx1">
                <a:alpha val="28000"/>
              </a:schemeClr>
            </a:outerShdw>
          </a:effectLst>
        </p:spPr>
        <p:txBody>
          <a:bodyPr wrap="square" rtlCol="0" anchor="ctr">
            <a:noAutofit/>
          </a:bodyPr>
          <a:lstStyle/>
          <a:p>
            <a:endParaRPr lang="en-US">
              <a:latin typeface="Sora" pitchFamily="2" charset="0"/>
              <a:cs typeface="Sora" pitchFamily="2" charset="0"/>
            </a:endParaRPr>
          </a:p>
        </p:txBody>
      </p:sp>
      <p:sp>
        <p:nvSpPr>
          <p:cNvPr id="3" name="Picture Placeholder 1">
            <a:extLst>
              <a:ext uri="{FF2B5EF4-FFF2-40B4-BE49-F238E27FC236}">
                <a16:creationId xmlns:a16="http://schemas.microsoft.com/office/drawing/2014/main" id="{BF9C8D89-E437-CC44-DA8A-89A748CC49A3}"/>
              </a:ext>
            </a:extLst>
          </p:cNvPr>
          <p:cNvSpPr>
            <a:spLocks noGrp="1"/>
          </p:cNvSpPr>
          <p:nvPr>
            <p:ph type="pic" sz="quarter" idx="10"/>
          </p:nvPr>
        </p:nvSpPr>
        <p:spPr>
          <a:xfrm>
            <a:off x="7230877" y="1854900"/>
            <a:ext cx="3209908" cy="3460000"/>
          </a:xfrm>
          <a:custGeom>
            <a:avLst/>
            <a:gdLst>
              <a:gd name="connsiteX0" fmla="*/ 1872333 w 3744670"/>
              <a:gd name="connsiteY0" fmla="*/ 0 h 4036427"/>
              <a:gd name="connsiteX1" fmla="*/ 2261502 w 3744670"/>
              <a:gd name="connsiteY1" fmla="*/ 102621 h 4036427"/>
              <a:gd name="connsiteX2" fmla="*/ 3355501 w 3744670"/>
              <a:gd name="connsiteY2" fmla="*/ 726899 h 4036427"/>
              <a:gd name="connsiteX3" fmla="*/ 3744670 w 3744670"/>
              <a:gd name="connsiteY3" fmla="*/ 1393936 h 4036427"/>
              <a:gd name="connsiteX4" fmla="*/ 3744670 w 3744670"/>
              <a:gd name="connsiteY4" fmla="*/ 2642491 h 4036427"/>
              <a:gd name="connsiteX5" fmla="*/ 3355501 w 3744670"/>
              <a:gd name="connsiteY5" fmla="*/ 3309528 h 4036427"/>
              <a:gd name="connsiteX6" fmla="*/ 2261502 w 3744670"/>
              <a:gd name="connsiteY6" fmla="*/ 3933806 h 4036427"/>
              <a:gd name="connsiteX7" fmla="*/ 1483164 w 3744670"/>
              <a:gd name="connsiteY7" fmla="*/ 3933806 h 4036427"/>
              <a:gd name="connsiteX8" fmla="*/ 389169 w 3744670"/>
              <a:gd name="connsiteY8" fmla="*/ 3309528 h 4036427"/>
              <a:gd name="connsiteX9" fmla="*/ 0 w 3744670"/>
              <a:gd name="connsiteY9" fmla="*/ 2642491 h 4036427"/>
              <a:gd name="connsiteX10" fmla="*/ 0 w 3744670"/>
              <a:gd name="connsiteY10" fmla="*/ 1393936 h 4036427"/>
              <a:gd name="connsiteX11" fmla="*/ 389169 w 3744670"/>
              <a:gd name="connsiteY11" fmla="*/ 726899 h 4036427"/>
              <a:gd name="connsiteX12" fmla="*/ 1483164 w 3744670"/>
              <a:gd name="connsiteY12" fmla="*/ 102621 h 4036427"/>
              <a:gd name="connsiteX13" fmla="*/ 1872333 w 3744670"/>
              <a:gd name="connsiteY13" fmla="*/ 0 h 403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670" h="4036427">
                <a:moveTo>
                  <a:pt x="1872333" y="0"/>
                </a:moveTo>
                <a:cubicBezTo>
                  <a:pt x="2006380" y="0"/>
                  <a:pt x="2140427" y="34207"/>
                  <a:pt x="2261502" y="102621"/>
                </a:cubicBezTo>
                <a:lnTo>
                  <a:pt x="3355501" y="726899"/>
                </a:lnTo>
                <a:cubicBezTo>
                  <a:pt x="3597651" y="863727"/>
                  <a:pt x="3744670" y="1120280"/>
                  <a:pt x="3744670" y="1393936"/>
                </a:cubicBezTo>
                <a:lnTo>
                  <a:pt x="3744670" y="2642491"/>
                </a:lnTo>
                <a:cubicBezTo>
                  <a:pt x="3744670" y="2920425"/>
                  <a:pt x="3597651" y="3172700"/>
                  <a:pt x="3355501" y="3309528"/>
                </a:cubicBezTo>
                <a:lnTo>
                  <a:pt x="2261502" y="3933806"/>
                </a:lnTo>
                <a:cubicBezTo>
                  <a:pt x="2019352" y="4070634"/>
                  <a:pt x="1725313" y="4070634"/>
                  <a:pt x="1483164" y="3933806"/>
                </a:cubicBezTo>
                <a:lnTo>
                  <a:pt x="389169" y="3309528"/>
                </a:lnTo>
                <a:cubicBezTo>
                  <a:pt x="147019" y="3172700"/>
                  <a:pt x="0" y="2916147"/>
                  <a:pt x="0" y="2642491"/>
                </a:cubicBezTo>
                <a:lnTo>
                  <a:pt x="0" y="1393936"/>
                </a:lnTo>
                <a:cubicBezTo>
                  <a:pt x="0" y="1116006"/>
                  <a:pt x="147019" y="863727"/>
                  <a:pt x="389169" y="726899"/>
                </a:cubicBezTo>
                <a:lnTo>
                  <a:pt x="1483164" y="102621"/>
                </a:lnTo>
                <a:cubicBezTo>
                  <a:pt x="1604238" y="34207"/>
                  <a:pt x="1738286" y="0"/>
                  <a:pt x="1872333" y="0"/>
                </a:cubicBezTo>
                <a:close/>
              </a:path>
            </a:pathLst>
          </a:custGeom>
          <a:pattFill prst="pct5">
            <a:fgClr>
              <a:srgbClr val="399868"/>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4" name="Freeform 3">
            <a:extLst>
              <a:ext uri="{FF2B5EF4-FFF2-40B4-BE49-F238E27FC236}">
                <a16:creationId xmlns:a16="http://schemas.microsoft.com/office/drawing/2014/main" id="{22BFC397-F44C-7B18-1A9A-69FAAA97D693}"/>
              </a:ext>
            </a:extLst>
          </p:cNvPr>
          <p:cNvSpPr/>
          <p:nvPr/>
        </p:nvSpPr>
        <p:spPr>
          <a:xfrm>
            <a:off x="6765632" y="1317070"/>
            <a:ext cx="4149406" cy="4472692"/>
          </a:xfrm>
          <a:custGeom>
            <a:avLst/>
            <a:gdLst>
              <a:gd name="connsiteX0" fmla="*/ 1792431 w 3584866"/>
              <a:gd name="connsiteY0" fmla="*/ 0 h 3864170"/>
              <a:gd name="connsiteX1" fmla="*/ 2164992 w 3584866"/>
              <a:gd name="connsiteY1" fmla="*/ 98242 h 3864170"/>
              <a:gd name="connsiteX2" fmla="*/ 3212305 w 3584866"/>
              <a:gd name="connsiteY2" fmla="*/ 695878 h 3864170"/>
              <a:gd name="connsiteX3" fmla="*/ 3584866 w 3584866"/>
              <a:gd name="connsiteY3" fmla="*/ 1334449 h 3864170"/>
              <a:gd name="connsiteX4" fmla="*/ 3584866 w 3584866"/>
              <a:gd name="connsiteY4" fmla="*/ 2529721 h 3864170"/>
              <a:gd name="connsiteX5" fmla="*/ 3212305 w 3584866"/>
              <a:gd name="connsiteY5" fmla="*/ 3168292 h 3864170"/>
              <a:gd name="connsiteX6" fmla="*/ 2164992 w 3584866"/>
              <a:gd name="connsiteY6" fmla="*/ 3765929 h 3864170"/>
              <a:gd name="connsiteX7" fmla="*/ 1419870 w 3584866"/>
              <a:gd name="connsiteY7" fmla="*/ 3765929 h 3864170"/>
              <a:gd name="connsiteX8" fmla="*/ 372561 w 3584866"/>
              <a:gd name="connsiteY8" fmla="*/ 3168292 h 3864170"/>
              <a:gd name="connsiteX9" fmla="*/ 0 w 3584866"/>
              <a:gd name="connsiteY9" fmla="*/ 2529721 h 3864170"/>
              <a:gd name="connsiteX10" fmla="*/ 0 w 3584866"/>
              <a:gd name="connsiteY10" fmla="*/ 1334449 h 3864170"/>
              <a:gd name="connsiteX11" fmla="*/ 372561 w 3584866"/>
              <a:gd name="connsiteY11" fmla="*/ 695878 h 3864170"/>
              <a:gd name="connsiteX12" fmla="*/ 1419870 w 3584866"/>
              <a:gd name="connsiteY12" fmla="*/ 98242 h 3864170"/>
              <a:gd name="connsiteX13" fmla="*/ 1792431 w 3584866"/>
              <a:gd name="connsiteY13" fmla="*/ 0 h 38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866" h="3864170">
                <a:moveTo>
                  <a:pt x="1792431" y="0"/>
                </a:moveTo>
                <a:cubicBezTo>
                  <a:pt x="1920758" y="0"/>
                  <a:pt x="2049085" y="32748"/>
                  <a:pt x="2164992" y="98242"/>
                </a:cubicBezTo>
                <a:lnTo>
                  <a:pt x="3212305" y="695878"/>
                </a:lnTo>
                <a:cubicBezTo>
                  <a:pt x="3444121" y="826867"/>
                  <a:pt x="3584866" y="1072472"/>
                  <a:pt x="3584866" y="1334449"/>
                </a:cubicBezTo>
                <a:lnTo>
                  <a:pt x="3584866" y="2529721"/>
                </a:lnTo>
                <a:cubicBezTo>
                  <a:pt x="3584866" y="2795794"/>
                  <a:pt x="3444121" y="3037303"/>
                  <a:pt x="3212305" y="3168292"/>
                </a:cubicBezTo>
                <a:lnTo>
                  <a:pt x="2164992" y="3765929"/>
                </a:lnTo>
                <a:cubicBezTo>
                  <a:pt x="1933176" y="3896918"/>
                  <a:pt x="1651686" y="3896918"/>
                  <a:pt x="1419870" y="3765929"/>
                </a:cubicBezTo>
                <a:lnTo>
                  <a:pt x="372561" y="3168292"/>
                </a:lnTo>
                <a:cubicBezTo>
                  <a:pt x="140745" y="3037303"/>
                  <a:pt x="0" y="2791699"/>
                  <a:pt x="0" y="2529721"/>
                </a:cubicBezTo>
                <a:lnTo>
                  <a:pt x="0" y="1334449"/>
                </a:lnTo>
                <a:cubicBezTo>
                  <a:pt x="0" y="1068380"/>
                  <a:pt x="140745" y="826867"/>
                  <a:pt x="372561" y="695878"/>
                </a:cubicBezTo>
                <a:lnTo>
                  <a:pt x="1419870" y="98242"/>
                </a:lnTo>
                <a:cubicBezTo>
                  <a:pt x="1535777" y="32748"/>
                  <a:pt x="1664105" y="0"/>
                  <a:pt x="1792431" y="0"/>
                </a:cubicBezTo>
                <a:close/>
              </a:path>
            </a:pathLst>
          </a:custGeom>
          <a:noFill/>
          <a:ln w="28575" cap="flat">
            <a:solidFill>
              <a:schemeClr val="bg1"/>
            </a:solidFill>
            <a:prstDash val="solid"/>
            <a:miter/>
          </a:ln>
        </p:spPr>
        <p:txBody>
          <a:bodyPr wrap="square" rtlCol="0" anchor="ctr">
            <a:noAutofit/>
          </a:bodyPr>
          <a:lstStyle/>
          <a:p>
            <a:pPr algn="l"/>
            <a:endParaRPr lang="en-ID">
              <a:latin typeface="Sora" pitchFamily="2" charset="0"/>
              <a:cs typeface="Sora" pitchFamily="2" charset="0"/>
            </a:endParaRPr>
          </a:p>
        </p:txBody>
      </p:sp>
    </p:spTree>
    <p:extLst>
      <p:ext uri="{BB962C8B-B14F-4D97-AF65-F5344CB8AC3E}">
        <p14:creationId xmlns:p14="http://schemas.microsoft.com/office/powerpoint/2010/main" val="3750357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2E38B5-E044-262F-6F6A-AF1EA27FBF48}"/>
              </a:ext>
            </a:extLst>
          </p:cNvPr>
          <p:cNvSpPr/>
          <p:nvPr/>
        </p:nvSpPr>
        <p:spPr>
          <a:xfrm>
            <a:off x="9505507" y="3125972"/>
            <a:ext cx="2686492" cy="3732027"/>
          </a:xfrm>
          <a:prstGeom prst="rect">
            <a:avLst/>
          </a:prstGeom>
          <a:gradFill flip="none" rotWithShape="1">
            <a:gsLst>
              <a:gs pos="0">
                <a:schemeClr val="accent3"/>
              </a:gs>
              <a:gs pos="99000">
                <a:schemeClr val="accent3">
                  <a:lumMod val="75000"/>
                </a:schemeClr>
              </a:gs>
            </a:gsLst>
            <a:lin ang="5400000" scaled="1"/>
            <a:tileRect/>
          </a:gradFill>
          <a:ln>
            <a:noFill/>
          </a:ln>
          <a:effectLst>
            <a:outerShdw blurRad="227650" dist="38100" algn="l" rotWithShape="0">
              <a:prstClr val="black">
                <a:alpha val="1136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Tree>
    <p:extLst>
      <p:ext uri="{BB962C8B-B14F-4D97-AF65-F5344CB8AC3E}">
        <p14:creationId xmlns:p14="http://schemas.microsoft.com/office/powerpoint/2010/main" val="1116577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08E6B-8363-8219-423B-BDBDA662EBEC}"/>
              </a:ext>
            </a:extLst>
          </p:cNvPr>
          <p:cNvSpPr/>
          <p:nvPr/>
        </p:nvSpPr>
        <p:spPr>
          <a:xfrm>
            <a:off x="0" y="4571998"/>
            <a:ext cx="2775096" cy="2286001"/>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408149A3-5AAE-D31A-4110-D1FC5EF69458}"/>
              </a:ext>
            </a:extLst>
          </p:cNvPr>
          <p:cNvCxnSpPr>
            <a:cxnSpLocks/>
          </p:cNvCxnSpPr>
          <p:nvPr/>
        </p:nvCxnSpPr>
        <p:spPr>
          <a:xfrm>
            <a:off x="426509" y="4572000"/>
            <a:ext cx="0" cy="228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157F6393-D679-9600-8E18-ACA087DA90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4047680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3_Title Slide">
    <p:spTree>
      <p:nvGrpSpPr>
        <p:cNvPr id="1" name=""/>
        <p:cNvGrpSpPr/>
        <p:nvPr/>
      </p:nvGrpSpPr>
      <p:grpSpPr>
        <a:xfrm>
          <a:off x="0" y="0"/>
          <a:ext cx="0" cy="0"/>
          <a:chOff x="0" y="0"/>
          <a:chExt cx="0" cy="0"/>
        </a:xfrm>
      </p:grpSpPr>
      <p:sp>
        <p:nvSpPr>
          <p:cNvPr id="9" name="Rectangle: Rounded Corners 16">
            <a:extLst>
              <a:ext uri="{FF2B5EF4-FFF2-40B4-BE49-F238E27FC236}">
                <a16:creationId xmlns:a16="http://schemas.microsoft.com/office/drawing/2014/main" id="{57151FFD-B5B2-E499-5161-E2F05FD20629}"/>
              </a:ext>
            </a:extLst>
          </p:cNvPr>
          <p:cNvSpPr/>
          <p:nvPr/>
        </p:nvSpPr>
        <p:spPr>
          <a:xfrm>
            <a:off x="776177" y="1433496"/>
            <a:ext cx="10989314" cy="4701847"/>
          </a:xfrm>
          <a:prstGeom prst="roundRect">
            <a:avLst>
              <a:gd name="adj" fmla="val 5431"/>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76"/>
          </a:p>
        </p:txBody>
      </p:sp>
    </p:spTree>
    <p:extLst>
      <p:ext uri="{BB962C8B-B14F-4D97-AF65-F5344CB8AC3E}">
        <p14:creationId xmlns:p14="http://schemas.microsoft.com/office/powerpoint/2010/main" val="254095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4_Title Slide">
    <p:spTree>
      <p:nvGrpSpPr>
        <p:cNvPr id="1" name=""/>
        <p:cNvGrpSpPr/>
        <p:nvPr/>
      </p:nvGrpSpPr>
      <p:grpSpPr>
        <a:xfrm>
          <a:off x="0" y="0"/>
          <a:ext cx="0" cy="0"/>
          <a:chOff x="0" y="0"/>
          <a:chExt cx="0" cy="0"/>
        </a:xfrm>
      </p:grpSpPr>
      <p:sp>
        <p:nvSpPr>
          <p:cNvPr id="2" name="Rectangle: Rounded Corners 46">
            <a:extLst>
              <a:ext uri="{FF2B5EF4-FFF2-40B4-BE49-F238E27FC236}">
                <a16:creationId xmlns:a16="http://schemas.microsoft.com/office/drawing/2014/main" id="{56128F18-E429-3BAF-7646-8393EA23AB70}"/>
              </a:ext>
            </a:extLst>
          </p:cNvPr>
          <p:cNvSpPr/>
          <p:nvPr/>
        </p:nvSpPr>
        <p:spPr>
          <a:xfrm flipH="1">
            <a:off x="1145363" y="-1"/>
            <a:ext cx="3894469" cy="6156251"/>
          </a:xfrm>
          <a:prstGeom prst="round2SameRect">
            <a:avLst>
              <a:gd name="adj1" fmla="val 0"/>
              <a:gd name="adj2" fmla="val 7092"/>
            </a:avLst>
          </a:prstGeom>
          <a:gradFill>
            <a:gsLst>
              <a:gs pos="0">
                <a:schemeClr val="accent3"/>
              </a:gs>
              <a:gs pos="99000">
                <a:schemeClr val="accent3">
                  <a:lumMod val="75000"/>
                </a:schemeClr>
              </a:gs>
            </a:gsLst>
            <a:lin ang="5400000" scaled="1"/>
          </a:gradFill>
          <a:ln>
            <a:noFill/>
          </a:ln>
          <a:effectLst>
            <a:outerShdw blurRad="1206500" dist="876300" dir="8100000" sx="95000" sy="95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3" name="Picture Placeholder 3">
            <a:extLst>
              <a:ext uri="{FF2B5EF4-FFF2-40B4-BE49-F238E27FC236}">
                <a16:creationId xmlns:a16="http://schemas.microsoft.com/office/drawing/2014/main" id="{A9EC7BE1-F9C2-CEA3-7621-231B2F47ADCB}"/>
              </a:ext>
            </a:extLst>
          </p:cNvPr>
          <p:cNvSpPr>
            <a:spLocks noGrp="1"/>
          </p:cNvSpPr>
          <p:nvPr>
            <p:ph type="pic" sz="quarter" idx="10"/>
          </p:nvPr>
        </p:nvSpPr>
        <p:spPr>
          <a:xfrm>
            <a:off x="5276994" y="801198"/>
            <a:ext cx="6099843" cy="5355052"/>
          </a:xfrm>
          <a:prstGeom prst="roundRect">
            <a:avLst>
              <a:gd name="adj" fmla="val 5001"/>
            </a:avLst>
          </a:prstGeom>
          <a:pattFill prst="pct5">
            <a:fgClr>
              <a:srgbClr val="7030A0"/>
            </a:fgClr>
            <a:bgClr>
              <a:schemeClr val="bg1"/>
            </a:bgClr>
          </a:pattFill>
          <a:effectLst/>
        </p:spPr>
        <p:txBody>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3607253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5_Title Slide">
    <p:spTree>
      <p:nvGrpSpPr>
        <p:cNvPr id="1" name=""/>
        <p:cNvGrpSpPr/>
        <p:nvPr/>
      </p:nvGrpSpPr>
      <p:grpSpPr>
        <a:xfrm>
          <a:off x="0" y="0"/>
          <a:ext cx="0" cy="0"/>
          <a:chOff x="0" y="0"/>
          <a:chExt cx="0" cy="0"/>
        </a:xfrm>
      </p:grpSpPr>
      <p:sp>
        <p:nvSpPr>
          <p:cNvPr id="9" name="Freeform: Shape 10">
            <a:extLst>
              <a:ext uri="{FF2B5EF4-FFF2-40B4-BE49-F238E27FC236}">
                <a16:creationId xmlns:a16="http://schemas.microsoft.com/office/drawing/2014/main" id="{06123675-3395-2F7B-DB00-8A31A93E6F21}"/>
              </a:ext>
            </a:extLst>
          </p:cNvPr>
          <p:cNvSpPr/>
          <p:nvPr/>
        </p:nvSpPr>
        <p:spPr>
          <a:xfrm flipH="1">
            <a:off x="0" y="0"/>
            <a:ext cx="12192000"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Freeform: Shape 2">
            <a:extLst>
              <a:ext uri="{FF2B5EF4-FFF2-40B4-BE49-F238E27FC236}">
                <a16:creationId xmlns:a16="http://schemas.microsoft.com/office/drawing/2014/main" id="{3FA220D8-C233-9937-037C-1F018B108069}"/>
              </a:ext>
            </a:extLst>
          </p:cNvPr>
          <p:cNvSpPr/>
          <p:nvPr/>
        </p:nvSpPr>
        <p:spPr>
          <a:xfrm rot="10800000" flipH="1">
            <a:off x="-9" y="4126967"/>
            <a:ext cx="12191993" cy="2731032"/>
          </a:xfrm>
          <a:custGeom>
            <a:avLst/>
            <a:gdLst>
              <a:gd name="connsiteX0" fmla="*/ 0 w 12192000"/>
              <a:gd name="connsiteY0" fmla="*/ 0 h 3246967"/>
              <a:gd name="connsiteX1" fmla="*/ 12192000 w 12192000"/>
              <a:gd name="connsiteY1" fmla="*/ 0 h 3246967"/>
              <a:gd name="connsiteX2" fmla="*/ 12192000 w 12192000"/>
              <a:gd name="connsiteY2" fmla="*/ 731398 h 3246967"/>
              <a:gd name="connsiteX3" fmla="*/ 12171690 w 12192000"/>
              <a:gd name="connsiteY3" fmla="*/ 740183 h 3246967"/>
              <a:gd name="connsiteX4" fmla="*/ 9077260 w 12192000"/>
              <a:gd name="connsiteY4" fmla="*/ 819735 h 3246967"/>
              <a:gd name="connsiteX5" fmla="*/ 4433354 w 12192000"/>
              <a:gd name="connsiteY5" fmla="*/ 2167422 h 3246967"/>
              <a:gd name="connsiteX6" fmla="*/ 306327 w 12192000"/>
              <a:gd name="connsiteY6" fmla="*/ 3246714 h 3246967"/>
              <a:gd name="connsiteX7" fmla="*/ 2419 w 12192000"/>
              <a:gd name="connsiteY7" fmla="*/ 3240353 h 3246967"/>
              <a:gd name="connsiteX8" fmla="*/ 0 w 12192000"/>
              <a:gd name="connsiteY8" fmla="*/ 3240255 h 32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246967">
                <a:moveTo>
                  <a:pt x="0" y="0"/>
                </a:moveTo>
                <a:lnTo>
                  <a:pt x="12192000" y="0"/>
                </a:lnTo>
                <a:lnTo>
                  <a:pt x="12192000" y="731398"/>
                </a:lnTo>
                <a:lnTo>
                  <a:pt x="12171690" y="740183"/>
                </a:lnTo>
                <a:cubicBezTo>
                  <a:pt x="11098236" y="1165713"/>
                  <a:pt x="9848796" y="1098124"/>
                  <a:pt x="9077260" y="819735"/>
                </a:cubicBezTo>
                <a:cubicBezTo>
                  <a:pt x="6872874" y="25969"/>
                  <a:pt x="5917640" y="865419"/>
                  <a:pt x="4433354" y="2167422"/>
                </a:cubicBezTo>
                <a:cubicBezTo>
                  <a:pt x="3320138" y="3143924"/>
                  <a:pt x="1264546" y="3253138"/>
                  <a:pt x="306327" y="3246714"/>
                </a:cubicBezTo>
                <a:cubicBezTo>
                  <a:pt x="186550" y="3245911"/>
                  <a:pt x="83919" y="3243302"/>
                  <a:pt x="2419" y="3240353"/>
                </a:cubicBezTo>
                <a:lnTo>
                  <a:pt x="0" y="3240255"/>
                </a:lnTo>
                <a:close/>
              </a:path>
            </a:pathLst>
          </a:custGeom>
          <a:gradFill>
            <a:gsLst>
              <a:gs pos="0">
                <a:schemeClr val="accent3"/>
              </a:gs>
              <a:gs pos="99000">
                <a:schemeClr val="accent3">
                  <a:lumMod val="75000"/>
                </a:schemeClr>
              </a:gs>
            </a:gsLst>
            <a:lin ang="5400000" scaled="1"/>
          </a:gradFill>
          <a:ln w="38100">
            <a:noFill/>
          </a:ln>
          <a:effectLst>
            <a:outerShdw blurRad="419100" dist="2921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1" name="Freeform: Shape 15">
            <a:extLst>
              <a:ext uri="{FF2B5EF4-FFF2-40B4-BE49-F238E27FC236}">
                <a16:creationId xmlns:a16="http://schemas.microsoft.com/office/drawing/2014/main" id="{B1BF650F-DA61-C1B0-0C1D-E8717FFF906C}"/>
              </a:ext>
            </a:extLst>
          </p:cNvPr>
          <p:cNvSpPr/>
          <p:nvPr/>
        </p:nvSpPr>
        <p:spPr>
          <a:xfrm rot="10800000" flipV="1">
            <a:off x="-3" y="1"/>
            <a:ext cx="12191994" cy="3976576"/>
          </a:xfrm>
          <a:custGeom>
            <a:avLst/>
            <a:gdLst>
              <a:gd name="connsiteX0" fmla="*/ 0 w 12192000"/>
              <a:gd name="connsiteY0" fmla="*/ 0 h 3246967"/>
              <a:gd name="connsiteX1" fmla="*/ 12192000 w 12192000"/>
              <a:gd name="connsiteY1" fmla="*/ 0 h 3246967"/>
              <a:gd name="connsiteX2" fmla="*/ 12192000 w 12192000"/>
              <a:gd name="connsiteY2" fmla="*/ 731398 h 3246967"/>
              <a:gd name="connsiteX3" fmla="*/ 12171690 w 12192000"/>
              <a:gd name="connsiteY3" fmla="*/ 740183 h 3246967"/>
              <a:gd name="connsiteX4" fmla="*/ 9077260 w 12192000"/>
              <a:gd name="connsiteY4" fmla="*/ 819735 h 3246967"/>
              <a:gd name="connsiteX5" fmla="*/ 4433354 w 12192000"/>
              <a:gd name="connsiteY5" fmla="*/ 2167422 h 3246967"/>
              <a:gd name="connsiteX6" fmla="*/ 306327 w 12192000"/>
              <a:gd name="connsiteY6" fmla="*/ 3246714 h 3246967"/>
              <a:gd name="connsiteX7" fmla="*/ 2419 w 12192000"/>
              <a:gd name="connsiteY7" fmla="*/ 3240353 h 3246967"/>
              <a:gd name="connsiteX8" fmla="*/ 0 w 12192000"/>
              <a:gd name="connsiteY8" fmla="*/ 3240255 h 32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246967">
                <a:moveTo>
                  <a:pt x="0" y="0"/>
                </a:moveTo>
                <a:lnTo>
                  <a:pt x="12192000" y="0"/>
                </a:lnTo>
                <a:lnTo>
                  <a:pt x="12192000" y="731398"/>
                </a:lnTo>
                <a:lnTo>
                  <a:pt x="12171690" y="740183"/>
                </a:lnTo>
                <a:cubicBezTo>
                  <a:pt x="11098236" y="1165713"/>
                  <a:pt x="9848796" y="1098124"/>
                  <a:pt x="9077260" y="819735"/>
                </a:cubicBezTo>
                <a:cubicBezTo>
                  <a:pt x="6872874" y="25969"/>
                  <a:pt x="5917640" y="865419"/>
                  <a:pt x="4433354" y="2167422"/>
                </a:cubicBezTo>
                <a:cubicBezTo>
                  <a:pt x="3320138" y="3143924"/>
                  <a:pt x="1264546" y="3253138"/>
                  <a:pt x="306327" y="3246714"/>
                </a:cubicBezTo>
                <a:cubicBezTo>
                  <a:pt x="186550" y="3245911"/>
                  <a:pt x="83919" y="3243302"/>
                  <a:pt x="2419" y="3240353"/>
                </a:cubicBezTo>
                <a:lnTo>
                  <a:pt x="0" y="3240255"/>
                </a:lnTo>
                <a:close/>
              </a:path>
            </a:pathLst>
          </a:custGeom>
          <a:gradFill>
            <a:gsLst>
              <a:gs pos="0">
                <a:schemeClr val="accent3"/>
              </a:gs>
              <a:gs pos="99000">
                <a:schemeClr val="accent3">
                  <a:lumMod val="75000"/>
                </a:schemeClr>
              </a:gs>
            </a:gsLst>
            <a:lin ang="5400000" scaled="1"/>
          </a:gradFill>
          <a:ln w="38100">
            <a:noFill/>
          </a:ln>
          <a:effectLst>
            <a:outerShdw blurRad="419100" dist="2921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Tree>
    <p:extLst>
      <p:ext uri="{BB962C8B-B14F-4D97-AF65-F5344CB8AC3E}">
        <p14:creationId xmlns:p14="http://schemas.microsoft.com/office/powerpoint/2010/main" val="2800189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1B920A-5272-A0B6-0373-65900C52538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9D2D30C-D0CC-CE86-92B3-36A20D14107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6305835-680E-6331-CA85-4C306BCE68CF}"/>
              </a:ext>
            </a:extLst>
          </p:cNvPr>
          <p:cNvSpPr>
            <a:spLocks noGrp="1"/>
          </p:cNvSpPr>
          <p:nvPr>
            <p:ph type="dt" sz="half" idx="10"/>
          </p:nvPr>
        </p:nvSpPr>
        <p:spPr/>
        <p:txBody>
          <a:bodyPr/>
          <a:lstStyle/>
          <a:p>
            <a:fld id="{805249A6-9339-4AE9-80FE-653F2F11D365}" type="datetime1">
              <a:rPr lang="el-GR" smtClean="0"/>
              <a:t>2/9/2024</a:t>
            </a:fld>
            <a:endParaRPr lang="el-GR"/>
          </a:p>
        </p:txBody>
      </p:sp>
      <p:sp>
        <p:nvSpPr>
          <p:cNvPr id="5" name="Θέση υποσέλιδου 4">
            <a:extLst>
              <a:ext uri="{FF2B5EF4-FFF2-40B4-BE49-F238E27FC236}">
                <a16:creationId xmlns:a16="http://schemas.microsoft.com/office/drawing/2014/main" id="{93F8E99A-3926-FE3A-9C31-A8FD44A2A49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95959E2-E083-93B5-3D57-0FF0C8856D29}"/>
              </a:ext>
            </a:extLst>
          </p:cNvPr>
          <p:cNvSpPr>
            <a:spLocks noGrp="1"/>
          </p:cNvSpPr>
          <p:nvPr>
            <p:ph type="sldNum" sz="quarter" idx="12"/>
          </p:nvPr>
        </p:nvSpPr>
        <p:spPr/>
        <p:txBody>
          <a:bodyPr/>
          <a:lstStyle/>
          <a:p>
            <a:fld id="{4B7CED7E-A47B-4249-96DB-786A9AD1EFDF}" type="slidenum">
              <a:rPr lang="el-GR" smtClean="0"/>
              <a:t>‹#›</a:t>
            </a:fld>
            <a:endParaRPr lang="el-GR"/>
          </a:p>
        </p:txBody>
      </p:sp>
    </p:spTree>
    <p:extLst>
      <p:ext uri="{BB962C8B-B14F-4D97-AF65-F5344CB8AC3E}">
        <p14:creationId xmlns:p14="http://schemas.microsoft.com/office/powerpoint/2010/main" val="3845830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D2DF3A-51C4-FE72-ED32-3FFF8D6CFF2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C421A29-81F6-DAB2-A876-F9528BF615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60032F9-BB0F-48DB-728D-2C3C73239D1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93E3126-D519-0525-0346-F8B7E414FA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A3F1755-9F91-861C-B548-58485A8EE11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1DBFDFA-6317-D9C6-B2C3-13A9915CCC58}"/>
              </a:ext>
            </a:extLst>
          </p:cNvPr>
          <p:cNvSpPr>
            <a:spLocks noGrp="1"/>
          </p:cNvSpPr>
          <p:nvPr>
            <p:ph type="dt" sz="half" idx="10"/>
          </p:nvPr>
        </p:nvSpPr>
        <p:spPr/>
        <p:txBody>
          <a:bodyPr/>
          <a:lstStyle/>
          <a:p>
            <a:fld id="{8DA4B6C6-DD4E-4E27-8E7D-4FA791CA4B28}" type="datetime1">
              <a:rPr lang="el-GR" smtClean="0"/>
              <a:t>2/9/2024</a:t>
            </a:fld>
            <a:endParaRPr lang="el-GR"/>
          </a:p>
        </p:txBody>
      </p:sp>
      <p:sp>
        <p:nvSpPr>
          <p:cNvPr id="8" name="Θέση υποσέλιδου 7">
            <a:extLst>
              <a:ext uri="{FF2B5EF4-FFF2-40B4-BE49-F238E27FC236}">
                <a16:creationId xmlns:a16="http://schemas.microsoft.com/office/drawing/2014/main" id="{EDDF33D2-D8B6-383E-0696-812EEB8EEA0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F1661FE-4289-80E2-3FBE-BA75BB7FCD63}"/>
              </a:ext>
            </a:extLst>
          </p:cNvPr>
          <p:cNvSpPr>
            <a:spLocks noGrp="1"/>
          </p:cNvSpPr>
          <p:nvPr>
            <p:ph type="sldNum" sz="quarter" idx="12"/>
          </p:nvPr>
        </p:nvSpPr>
        <p:spPr/>
        <p:txBody>
          <a:bodyPr/>
          <a:lstStyle/>
          <a:p>
            <a:fld id="{4B7CED7E-A47B-4249-96DB-786A9AD1EFDF}" type="slidenum">
              <a:rPr lang="el-GR" smtClean="0"/>
              <a:t>‹#›</a:t>
            </a:fld>
            <a:endParaRPr lang="el-GR"/>
          </a:p>
        </p:txBody>
      </p:sp>
    </p:spTree>
    <p:extLst>
      <p:ext uri="{BB962C8B-B14F-4D97-AF65-F5344CB8AC3E}">
        <p14:creationId xmlns:p14="http://schemas.microsoft.com/office/powerpoint/2010/main" val="300353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7D70B7-0A31-1366-3A77-8AD1919C5DC7}"/>
              </a:ext>
            </a:extLst>
          </p:cNvPr>
          <p:cNvSpPr/>
          <p:nvPr/>
        </p:nvSpPr>
        <p:spPr>
          <a:xfrm>
            <a:off x="0" y="0"/>
            <a:ext cx="4471851" cy="68580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icture Placeholder 6">
            <a:extLst>
              <a:ext uri="{FF2B5EF4-FFF2-40B4-BE49-F238E27FC236}">
                <a16:creationId xmlns:a16="http://schemas.microsoft.com/office/drawing/2014/main" id="{DC9E25BB-C863-4D4A-0F43-3A38281244C9}"/>
              </a:ext>
            </a:extLst>
          </p:cNvPr>
          <p:cNvSpPr>
            <a:spLocks noGrp="1"/>
          </p:cNvSpPr>
          <p:nvPr>
            <p:ph type="pic" sz="quarter" idx="17"/>
          </p:nvPr>
        </p:nvSpPr>
        <p:spPr>
          <a:xfrm>
            <a:off x="853018" y="640079"/>
            <a:ext cx="3069771" cy="5853711"/>
          </a:xfrm>
          <a:prstGeom prst="rect">
            <a:avLst/>
          </a:prstGeom>
          <a:pattFill prst="pct5">
            <a:fgClr>
              <a:srgbClr val="92D050"/>
            </a:fgClr>
            <a:bgClr>
              <a:schemeClr val="bg1"/>
            </a:bgClr>
          </a:pattFill>
          <a:ln>
            <a:noFill/>
          </a:ln>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r>
              <a:rPr lang="el-GR"/>
              <a:t>Κάντε κλικ στο εικονίδιο για να προσθέσετε εικόνα</a:t>
            </a:r>
            <a:endParaRPr lang="id-ID"/>
          </a:p>
        </p:txBody>
      </p:sp>
      <p:cxnSp>
        <p:nvCxnSpPr>
          <p:cNvPr id="8" name="Straight Connector 7">
            <a:extLst>
              <a:ext uri="{FF2B5EF4-FFF2-40B4-BE49-F238E27FC236}">
                <a16:creationId xmlns:a16="http://schemas.microsoft.com/office/drawing/2014/main" id="{67615214-8A13-4E25-9F39-4CA88C772440}"/>
              </a:ext>
            </a:extLst>
          </p:cNvPr>
          <p:cNvCxnSpPr>
            <a:cxnSpLocks/>
          </p:cNvCxnSpPr>
          <p:nvPr/>
        </p:nvCxnSpPr>
        <p:spPr>
          <a:xfrm>
            <a:off x="426509" y="2951793"/>
            <a:ext cx="0" cy="39062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reeform: Shape 33">
            <a:extLst>
              <a:ext uri="{FF2B5EF4-FFF2-40B4-BE49-F238E27FC236}">
                <a16:creationId xmlns:a16="http://schemas.microsoft.com/office/drawing/2014/main" id="{1F598FAF-0C6F-CE91-0BC8-0017FAD17867}"/>
              </a:ext>
            </a:extLst>
          </p:cNvPr>
          <p:cNvSpPr/>
          <p:nvPr/>
        </p:nvSpPr>
        <p:spPr>
          <a:xfrm>
            <a:off x="4784258" y="4241959"/>
            <a:ext cx="1459678" cy="1459678"/>
          </a:xfrm>
          <a:custGeom>
            <a:avLst/>
            <a:gdLst>
              <a:gd name="connsiteX0" fmla="*/ 261257 w 522514"/>
              <a:gd name="connsiteY0" fmla="*/ 0 h 522514"/>
              <a:gd name="connsiteX1" fmla="*/ 522514 w 522514"/>
              <a:gd name="connsiteY1" fmla="*/ 261257 h 522514"/>
              <a:gd name="connsiteX2" fmla="*/ 261257 w 522514"/>
              <a:gd name="connsiteY2" fmla="*/ 522514 h 522514"/>
              <a:gd name="connsiteX3" fmla="*/ 0 w 522514"/>
              <a:gd name="connsiteY3" fmla="*/ 261257 h 522514"/>
              <a:gd name="connsiteX4" fmla="*/ 261257 w 522514"/>
              <a:gd name="connsiteY4" fmla="*/ 0 h 52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 h="522514">
                <a:moveTo>
                  <a:pt x="261257" y="0"/>
                </a:moveTo>
                <a:cubicBezTo>
                  <a:pt x="405545" y="0"/>
                  <a:pt x="522514" y="116969"/>
                  <a:pt x="522514" y="261257"/>
                </a:cubicBezTo>
                <a:cubicBezTo>
                  <a:pt x="522514" y="405545"/>
                  <a:pt x="405545" y="522514"/>
                  <a:pt x="261257" y="522514"/>
                </a:cubicBezTo>
                <a:cubicBezTo>
                  <a:pt x="116969" y="522514"/>
                  <a:pt x="0" y="405545"/>
                  <a:pt x="0" y="261257"/>
                </a:cubicBezTo>
                <a:cubicBezTo>
                  <a:pt x="0" y="116969"/>
                  <a:pt x="116969" y="0"/>
                  <a:pt x="261257" y="0"/>
                </a:cubicBezTo>
                <a:close/>
              </a:path>
            </a:pathLst>
          </a:custGeom>
          <a:noFill/>
          <a:ln w="38100">
            <a:solidFill>
              <a:schemeClr val="accent3"/>
            </a:solidFill>
          </a:ln>
          <a:effectLst>
            <a:outerShdw blurRad="419100" dist="292100" dir="270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Freeform: Shape 30">
            <a:extLst>
              <a:ext uri="{FF2B5EF4-FFF2-40B4-BE49-F238E27FC236}">
                <a16:creationId xmlns:a16="http://schemas.microsoft.com/office/drawing/2014/main" id="{41CD6E08-C3B2-4BC9-1206-09171FBFC2D8}"/>
              </a:ext>
            </a:extLst>
          </p:cNvPr>
          <p:cNvSpPr/>
          <p:nvPr/>
        </p:nvSpPr>
        <p:spPr>
          <a:xfrm>
            <a:off x="4857816" y="4315517"/>
            <a:ext cx="1312562" cy="1312562"/>
          </a:xfrm>
          <a:custGeom>
            <a:avLst/>
            <a:gdLst>
              <a:gd name="connsiteX0" fmla="*/ 261257 w 522514"/>
              <a:gd name="connsiteY0" fmla="*/ 0 h 522514"/>
              <a:gd name="connsiteX1" fmla="*/ 522514 w 522514"/>
              <a:gd name="connsiteY1" fmla="*/ 261257 h 522514"/>
              <a:gd name="connsiteX2" fmla="*/ 261257 w 522514"/>
              <a:gd name="connsiteY2" fmla="*/ 522514 h 522514"/>
              <a:gd name="connsiteX3" fmla="*/ 0 w 522514"/>
              <a:gd name="connsiteY3" fmla="*/ 261257 h 522514"/>
              <a:gd name="connsiteX4" fmla="*/ 261257 w 522514"/>
              <a:gd name="connsiteY4" fmla="*/ 0 h 52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 h="522514">
                <a:moveTo>
                  <a:pt x="261257" y="0"/>
                </a:moveTo>
                <a:cubicBezTo>
                  <a:pt x="405545" y="0"/>
                  <a:pt x="522514" y="116969"/>
                  <a:pt x="522514" y="261257"/>
                </a:cubicBezTo>
                <a:cubicBezTo>
                  <a:pt x="522514" y="405545"/>
                  <a:pt x="405545" y="522514"/>
                  <a:pt x="261257" y="522514"/>
                </a:cubicBezTo>
                <a:cubicBezTo>
                  <a:pt x="116969" y="522514"/>
                  <a:pt x="0" y="405545"/>
                  <a:pt x="0" y="261257"/>
                </a:cubicBezTo>
                <a:cubicBezTo>
                  <a:pt x="0" y="116969"/>
                  <a:pt x="116969" y="0"/>
                  <a:pt x="261257" y="0"/>
                </a:cubicBezTo>
                <a:close/>
              </a:path>
            </a:pathLst>
          </a:custGeom>
          <a:solidFill>
            <a:schemeClr val="bg1"/>
          </a:solidFill>
          <a:ln w="38100">
            <a:noFill/>
          </a:ln>
          <a:effectLst>
            <a:outerShdw blurRad="419100" dist="2921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4" name="Picture Placeholder 10">
            <a:extLst>
              <a:ext uri="{FF2B5EF4-FFF2-40B4-BE49-F238E27FC236}">
                <a16:creationId xmlns:a16="http://schemas.microsoft.com/office/drawing/2014/main" id="{1E41671D-C13E-F058-4511-22BD61E4A890}"/>
              </a:ext>
            </a:extLst>
          </p:cNvPr>
          <p:cNvSpPr>
            <a:spLocks noGrp="1"/>
          </p:cNvSpPr>
          <p:nvPr>
            <p:ph type="pic" sz="quarter" idx="12"/>
          </p:nvPr>
        </p:nvSpPr>
        <p:spPr>
          <a:xfrm flipH="1">
            <a:off x="4932194" y="4389895"/>
            <a:ext cx="1163806" cy="1163806"/>
          </a:xfrm>
          <a:custGeom>
            <a:avLst/>
            <a:gdLst>
              <a:gd name="connsiteX0" fmla="*/ 762000 w 1524000"/>
              <a:gd name="connsiteY0" fmla="*/ 0 h 1524000"/>
              <a:gd name="connsiteX1" fmla="*/ 0 w 1524000"/>
              <a:gd name="connsiteY1" fmla="*/ 762000 h 1524000"/>
              <a:gd name="connsiteX2" fmla="*/ 762000 w 1524000"/>
              <a:gd name="connsiteY2" fmla="*/ 1524000 h 1524000"/>
              <a:gd name="connsiteX3" fmla="*/ 152400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341159" y="0"/>
                  <a:pt x="0" y="341159"/>
                  <a:pt x="0" y="762000"/>
                </a:cubicBezTo>
                <a:cubicBezTo>
                  <a:pt x="0" y="1182841"/>
                  <a:pt x="341159" y="1524000"/>
                  <a:pt x="762000" y="1524000"/>
                </a:cubicBezTo>
                <a:cubicBezTo>
                  <a:pt x="1182841" y="1524000"/>
                  <a:pt x="1524000" y="1182841"/>
                  <a:pt x="1524000" y="762000"/>
                </a:cubicBezTo>
                <a:cubicBezTo>
                  <a:pt x="1524000" y="341159"/>
                  <a:pt x="1182841" y="0"/>
                  <a:pt x="762000"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pic>
        <p:nvPicPr>
          <p:cNvPr id="4" name="Graphic 3">
            <a:extLst>
              <a:ext uri="{FF2B5EF4-FFF2-40B4-BE49-F238E27FC236}">
                <a16:creationId xmlns:a16="http://schemas.microsoft.com/office/drawing/2014/main" id="{EDAB70BD-E68B-4437-C3FD-51EA7AFCD1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381502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B2972FA-967E-147B-C07E-6E2EF308C8F5}"/>
              </a:ext>
            </a:extLst>
          </p:cNvPr>
          <p:cNvSpPr/>
          <p:nvPr/>
        </p:nvSpPr>
        <p:spPr>
          <a:xfrm>
            <a:off x="5361047" y="3960140"/>
            <a:ext cx="5746948" cy="1727200"/>
          </a:xfrm>
          <a:prstGeom prst="rect">
            <a:avLst/>
          </a:pr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Picture Placeholder 6">
            <a:extLst>
              <a:ext uri="{FF2B5EF4-FFF2-40B4-BE49-F238E27FC236}">
                <a16:creationId xmlns:a16="http://schemas.microsoft.com/office/drawing/2014/main" id="{B443EE85-003C-F2C8-C39A-96786F9D3676}"/>
              </a:ext>
            </a:extLst>
          </p:cNvPr>
          <p:cNvSpPr>
            <a:spLocks noGrp="1"/>
          </p:cNvSpPr>
          <p:nvPr>
            <p:ph type="pic" sz="quarter" idx="18"/>
          </p:nvPr>
        </p:nvSpPr>
        <p:spPr>
          <a:xfrm>
            <a:off x="7179286" y="926656"/>
            <a:ext cx="3928710" cy="1567544"/>
          </a:xfrm>
          <a:prstGeom prst="rect">
            <a:avLst/>
          </a:prstGeom>
          <a:pattFill prst="pct5">
            <a:fgClr>
              <a:srgbClr val="92D050"/>
            </a:fgClr>
            <a:bgClr>
              <a:schemeClr val="bg1"/>
            </a:bgClr>
          </a:pattFill>
          <a:ln>
            <a:noFill/>
          </a:ln>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r>
              <a:rPr lang="el-GR"/>
              <a:t>Κάντε κλικ στο εικονίδιο για να προσθέσετε εικόνα</a:t>
            </a:r>
            <a:endParaRPr lang="id-ID"/>
          </a:p>
        </p:txBody>
      </p:sp>
      <p:sp>
        <p:nvSpPr>
          <p:cNvPr id="13" name="Picture Placeholder 6">
            <a:extLst>
              <a:ext uri="{FF2B5EF4-FFF2-40B4-BE49-F238E27FC236}">
                <a16:creationId xmlns:a16="http://schemas.microsoft.com/office/drawing/2014/main" id="{C6C0360A-530A-FB3E-F0FC-B705FFF18B9E}"/>
              </a:ext>
            </a:extLst>
          </p:cNvPr>
          <p:cNvSpPr>
            <a:spLocks noGrp="1"/>
          </p:cNvSpPr>
          <p:nvPr>
            <p:ph type="pic" sz="quarter" idx="19"/>
          </p:nvPr>
        </p:nvSpPr>
        <p:spPr>
          <a:xfrm>
            <a:off x="3300018" y="3960141"/>
            <a:ext cx="1799771" cy="1727199"/>
          </a:xfrm>
          <a:prstGeom prst="rect">
            <a:avLst/>
          </a:prstGeom>
          <a:pattFill prst="pct5">
            <a:fgClr>
              <a:srgbClr val="92D050"/>
            </a:fgClr>
            <a:bgClr>
              <a:schemeClr val="bg1"/>
            </a:bgClr>
          </a:pattFill>
          <a:ln>
            <a:noFill/>
          </a:ln>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r>
              <a:rPr lang="el-GR"/>
              <a:t>Κάντε κλικ στο εικονίδιο για να προσθέσετε εικόνα</a:t>
            </a:r>
            <a:endParaRPr lang="id-ID"/>
          </a:p>
        </p:txBody>
      </p:sp>
      <p:sp>
        <p:nvSpPr>
          <p:cNvPr id="14" name="Picture Placeholder 6">
            <a:extLst>
              <a:ext uri="{FF2B5EF4-FFF2-40B4-BE49-F238E27FC236}">
                <a16:creationId xmlns:a16="http://schemas.microsoft.com/office/drawing/2014/main" id="{26B7702C-696F-E828-3777-AC540535F1F0}"/>
              </a:ext>
            </a:extLst>
          </p:cNvPr>
          <p:cNvSpPr>
            <a:spLocks noGrp="1"/>
          </p:cNvSpPr>
          <p:nvPr>
            <p:ph type="pic" sz="quarter" idx="20"/>
          </p:nvPr>
        </p:nvSpPr>
        <p:spPr>
          <a:xfrm>
            <a:off x="1238989" y="3960141"/>
            <a:ext cx="1799771" cy="1727199"/>
          </a:xfrm>
          <a:prstGeom prst="rect">
            <a:avLst/>
          </a:prstGeom>
          <a:pattFill prst="pct5">
            <a:fgClr>
              <a:srgbClr val="92D050"/>
            </a:fgClr>
            <a:bgClr>
              <a:schemeClr val="bg1"/>
            </a:bgClr>
          </a:pattFill>
          <a:ln>
            <a:noFill/>
          </a:ln>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r>
              <a:rPr lang="el-GR"/>
              <a:t>Κάντε κλικ στο εικονίδιο για να προσθέσετε εικόνα</a:t>
            </a:r>
            <a:endParaRPr lang="id-ID"/>
          </a:p>
        </p:txBody>
      </p:sp>
    </p:spTree>
    <p:extLst>
      <p:ext uri="{BB962C8B-B14F-4D97-AF65-F5344CB8AC3E}">
        <p14:creationId xmlns:p14="http://schemas.microsoft.com/office/powerpoint/2010/main" val="150939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3" name="Freeform: Shape 10">
            <a:extLst>
              <a:ext uri="{FF2B5EF4-FFF2-40B4-BE49-F238E27FC236}">
                <a16:creationId xmlns:a16="http://schemas.microsoft.com/office/drawing/2014/main" id="{BFF09C00-9E4E-66E1-21D2-7FB946505406}"/>
              </a:ext>
            </a:extLst>
          </p:cNvPr>
          <p:cNvSpPr/>
          <p:nvPr/>
        </p:nvSpPr>
        <p:spPr>
          <a:xfrm flipH="1">
            <a:off x="0" y="3611032"/>
            <a:ext cx="12192000" cy="3246968"/>
          </a:xfrm>
          <a:custGeom>
            <a:avLst/>
            <a:gdLst>
              <a:gd name="connsiteX0" fmla="*/ 18987672 w 19477038"/>
              <a:gd name="connsiteY0" fmla="*/ 523 h 6690230"/>
              <a:gd name="connsiteX1" fmla="*/ 19473174 w 19477038"/>
              <a:gd name="connsiteY1" fmla="*/ 13631 h 6690230"/>
              <a:gd name="connsiteX2" fmla="*/ 19477038 w 19477038"/>
              <a:gd name="connsiteY2" fmla="*/ 13832 h 6690230"/>
              <a:gd name="connsiteX3" fmla="*/ 19477038 w 19477038"/>
              <a:gd name="connsiteY3" fmla="*/ 6690230 h 6690230"/>
              <a:gd name="connsiteX4" fmla="*/ 0 w 19477038"/>
              <a:gd name="connsiteY4" fmla="*/ 6690230 h 6690230"/>
              <a:gd name="connsiteX5" fmla="*/ 0 w 19477038"/>
              <a:gd name="connsiteY5" fmla="*/ 5183218 h 6690230"/>
              <a:gd name="connsiteX6" fmla="*/ 32446 w 19477038"/>
              <a:gd name="connsiteY6" fmla="*/ 5165116 h 6690230"/>
              <a:gd name="connsiteX7" fmla="*/ 4975878 w 19477038"/>
              <a:gd name="connsiteY7" fmla="*/ 5001203 h 6690230"/>
              <a:gd name="connsiteX8" fmla="*/ 12394641 w 19477038"/>
              <a:gd name="connsiteY8" fmla="*/ 2224355 h 6690230"/>
              <a:gd name="connsiteX9" fmla="*/ 18987672 w 19477038"/>
              <a:gd name="connsiteY9" fmla="*/ 523 h 669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7038" h="6690230">
                <a:moveTo>
                  <a:pt x="18987672" y="523"/>
                </a:moveTo>
                <a:cubicBezTo>
                  <a:pt x="19179020" y="2178"/>
                  <a:pt x="19342976" y="7555"/>
                  <a:pt x="19473174" y="13631"/>
                </a:cubicBezTo>
                <a:lnTo>
                  <a:pt x="19477038" y="13832"/>
                </a:lnTo>
                <a:lnTo>
                  <a:pt x="19477038" y="6690230"/>
                </a:lnTo>
                <a:lnTo>
                  <a:pt x="0" y="6690230"/>
                </a:lnTo>
                <a:lnTo>
                  <a:pt x="0" y="5183218"/>
                </a:lnTo>
                <a:lnTo>
                  <a:pt x="32446" y="5165116"/>
                </a:lnTo>
                <a:cubicBezTo>
                  <a:pt x="1747317" y="4288331"/>
                  <a:pt x="3743330" y="4427596"/>
                  <a:pt x="4975878" y="5001203"/>
                </a:cubicBezTo>
                <a:cubicBezTo>
                  <a:pt x="8497443" y="6636722"/>
                  <a:pt x="10023454" y="4907074"/>
                  <a:pt x="12394641" y="2224355"/>
                </a:cubicBezTo>
                <a:cubicBezTo>
                  <a:pt x="14173031" y="212317"/>
                  <a:pt x="17456892" y="-12713"/>
                  <a:pt x="18987672" y="523"/>
                </a:cubicBezTo>
                <a:close/>
              </a:path>
            </a:pathLst>
          </a:custGeom>
          <a:gradFill>
            <a:gsLst>
              <a:gs pos="0">
                <a:schemeClr val="accent3"/>
              </a:gs>
              <a:gs pos="99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a:extLst>
              <a:ext uri="{FF2B5EF4-FFF2-40B4-BE49-F238E27FC236}">
                <a16:creationId xmlns:a16="http://schemas.microsoft.com/office/drawing/2014/main" id="{F3370368-D954-F344-9352-6029D073CB44}"/>
              </a:ext>
            </a:extLst>
          </p:cNvPr>
          <p:cNvSpPr txBox="1"/>
          <p:nvPr/>
        </p:nvSpPr>
        <p:spPr>
          <a:xfrm rot="10800000" flipV="1">
            <a:off x="11442295" y="6285161"/>
            <a:ext cx="585430" cy="338554"/>
          </a:xfrm>
          <a:prstGeom prst="rect">
            <a:avLst/>
          </a:prstGeom>
          <a:noFill/>
        </p:spPr>
        <p:txBody>
          <a:bodyPr wrap="square" rtlCol="0">
            <a:spAutoFit/>
          </a:bodyPr>
          <a:lstStyle/>
          <a:p>
            <a:pPr algn="ctr"/>
            <a:fld id="{260E2A6B-A809-4840-BF14-8648BC0BDF87}" type="slidenum">
              <a:rPr lang="id-ID" sz="1600" b="0" i="0" smtClean="0">
                <a:solidFill>
                  <a:schemeClr val="accent4"/>
                </a:solidFill>
                <a:latin typeface="DM Sans 14pt" pitchFamily="2" charset="77"/>
                <a:ea typeface="Roboto Condensed" panose="02000000000000000000" pitchFamily="2" charset="0"/>
                <a:cs typeface="Poppins" pitchFamily="2" charset="77"/>
              </a:rPr>
              <a:pPr algn="ctr"/>
              <a:t>‹#›</a:t>
            </a:fld>
            <a:endParaRPr lang="id-ID" sz="6000" b="0" i="0">
              <a:solidFill>
                <a:schemeClr val="accent4"/>
              </a:solidFill>
              <a:latin typeface="DM Sans 14pt" pitchFamily="2" charset="77"/>
              <a:ea typeface="Roboto Condensed" panose="02000000000000000000" pitchFamily="2" charset="0"/>
              <a:cs typeface="Poppins" pitchFamily="2" charset="77"/>
            </a:endParaRPr>
          </a:p>
        </p:txBody>
      </p:sp>
      <p:sp>
        <p:nvSpPr>
          <p:cNvPr id="20" name="Rectangle: Rounded Corners 41">
            <a:extLst>
              <a:ext uri="{FF2B5EF4-FFF2-40B4-BE49-F238E27FC236}">
                <a16:creationId xmlns:a16="http://schemas.microsoft.com/office/drawing/2014/main" id="{09C6516A-1445-F3C7-8791-6A4543B1B67E}"/>
              </a:ext>
            </a:extLst>
          </p:cNvPr>
          <p:cNvSpPr/>
          <p:nvPr/>
        </p:nvSpPr>
        <p:spPr>
          <a:xfrm>
            <a:off x="992363" y="1705968"/>
            <a:ext cx="2519636" cy="2601260"/>
          </a:xfrm>
          <a:prstGeom prst="roundRect">
            <a:avLst>
              <a:gd name="adj" fmla="val 6814"/>
            </a:avLst>
          </a:prstGeom>
          <a:solidFill>
            <a:schemeClr val="bg1"/>
          </a:solidFill>
          <a:ln>
            <a:noFill/>
          </a:ln>
          <a:effectLst>
            <a:outerShdw blurRad="558800" dist="681679" dir="5400000" sx="85000" sy="85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atin typeface="Sora" pitchFamily="2" charset="0"/>
              <a:cs typeface="Sora" pitchFamily="2" charset="0"/>
            </a:endParaRPr>
          </a:p>
        </p:txBody>
      </p:sp>
      <p:sp>
        <p:nvSpPr>
          <p:cNvPr id="19" name="Picture Placeholder 3">
            <a:extLst>
              <a:ext uri="{FF2B5EF4-FFF2-40B4-BE49-F238E27FC236}">
                <a16:creationId xmlns:a16="http://schemas.microsoft.com/office/drawing/2014/main" id="{FE2F5D96-0629-642D-94B1-FEADE97A0F60}"/>
              </a:ext>
            </a:extLst>
          </p:cNvPr>
          <p:cNvSpPr>
            <a:spLocks noGrp="1"/>
          </p:cNvSpPr>
          <p:nvPr>
            <p:ph type="pic" sz="quarter" idx="10"/>
          </p:nvPr>
        </p:nvSpPr>
        <p:spPr>
          <a:xfrm>
            <a:off x="1168989" y="1911942"/>
            <a:ext cx="2166382" cy="1840920"/>
          </a:xfrm>
          <a:prstGeom prst="roundRect">
            <a:avLst>
              <a:gd name="adj" fmla="val 8773"/>
            </a:avLst>
          </a:prstGeom>
          <a:pattFill prst="pct5">
            <a:fgClr>
              <a:srgbClr val="7030A0"/>
            </a:fgClr>
            <a:bgClr>
              <a:schemeClr val="bg1"/>
            </a:bgClr>
          </a:pattFill>
          <a:effectLst/>
        </p:spPr>
        <p:txBody>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21" name="Rectangle: Rounded Corners 41">
            <a:extLst>
              <a:ext uri="{FF2B5EF4-FFF2-40B4-BE49-F238E27FC236}">
                <a16:creationId xmlns:a16="http://schemas.microsoft.com/office/drawing/2014/main" id="{B944A46B-E5B0-F291-67E7-F1877A99F2FF}"/>
              </a:ext>
            </a:extLst>
          </p:cNvPr>
          <p:cNvSpPr/>
          <p:nvPr/>
        </p:nvSpPr>
        <p:spPr>
          <a:xfrm>
            <a:off x="3791468" y="2436560"/>
            <a:ext cx="2519636" cy="2601260"/>
          </a:xfrm>
          <a:prstGeom prst="roundRect">
            <a:avLst>
              <a:gd name="adj" fmla="val 6814"/>
            </a:avLst>
          </a:prstGeom>
          <a:solidFill>
            <a:schemeClr val="bg1"/>
          </a:solidFill>
          <a:ln>
            <a:noFill/>
          </a:ln>
          <a:effectLst>
            <a:outerShdw blurRad="558800" dist="681679" dir="5400000" sx="85000" sy="85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atin typeface="Sora" pitchFamily="2" charset="0"/>
              <a:cs typeface="Sora" pitchFamily="2" charset="0"/>
            </a:endParaRPr>
          </a:p>
        </p:txBody>
      </p:sp>
      <p:sp>
        <p:nvSpPr>
          <p:cNvPr id="22" name="Picture Placeholder 3">
            <a:extLst>
              <a:ext uri="{FF2B5EF4-FFF2-40B4-BE49-F238E27FC236}">
                <a16:creationId xmlns:a16="http://schemas.microsoft.com/office/drawing/2014/main" id="{919793FC-1A63-25AC-2149-B0160DC12FF4}"/>
              </a:ext>
            </a:extLst>
          </p:cNvPr>
          <p:cNvSpPr>
            <a:spLocks noGrp="1"/>
          </p:cNvSpPr>
          <p:nvPr>
            <p:ph type="pic" sz="quarter" idx="11"/>
          </p:nvPr>
        </p:nvSpPr>
        <p:spPr>
          <a:xfrm>
            <a:off x="3968094" y="2642534"/>
            <a:ext cx="2166382" cy="1840920"/>
          </a:xfrm>
          <a:prstGeom prst="roundRect">
            <a:avLst>
              <a:gd name="adj" fmla="val 8773"/>
            </a:avLst>
          </a:prstGeom>
          <a:pattFill prst="pct5">
            <a:fgClr>
              <a:srgbClr val="7030A0"/>
            </a:fgClr>
            <a:bgClr>
              <a:schemeClr val="bg1"/>
            </a:bgClr>
          </a:pattFill>
          <a:effectLst/>
        </p:spPr>
        <p:txBody>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cxnSp>
        <p:nvCxnSpPr>
          <p:cNvPr id="23" name="Straight Connector 22">
            <a:extLst>
              <a:ext uri="{FF2B5EF4-FFF2-40B4-BE49-F238E27FC236}">
                <a16:creationId xmlns:a16="http://schemas.microsoft.com/office/drawing/2014/main" id="{BEF49FAA-CFC5-4E12-13D2-CA6C17B0916D}"/>
              </a:ext>
            </a:extLst>
          </p:cNvPr>
          <p:cNvCxnSpPr>
            <a:cxnSpLocks/>
          </p:cNvCxnSpPr>
          <p:nvPr/>
        </p:nvCxnSpPr>
        <p:spPr>
          <a:xfrm>
            <a:off x="426509" y="3611032"/>
            <a:ext cx="0" cy="32469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570035A3-F351-6680-610B-9A345E4CD8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8497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10" name="Freeform: Shape 4">
            <a:extLst>
              <a:ext uri="{FF2B5EF4-FFF2-40B4-BE49-F238E27FC236}">
                <a16:creationId xmlns:a16="http://schemas.microsoft.com/office/drawing/2014/main" id="{9FDDE28E-2298-AE74-C195-4CF8C57FB1F4}"/>
              </a:ext>
            </a:extLst>
          </p:cNvPr>
          <p:cNvSpPr/>
          <p:nvPr/>
        </p:nvSpPr>
        <p:spPr>
          <a:xfrm rot="10800000">
            <a:off x="6555783" y="-2"/>
            <a:ext cx="5636217" cy="5807013"/>
          </a:xfrm>
          <a:custGeom>
            <a:avLst/>
            <a:gdLst>
              <a:gd name="connsiteX0" fmla="*/ 1028699 w 4400549"/>
              <a:gd name="connsiteY0" fmla="*/ 0 h 4533900"/>
              <a:gd name="connsiteX1" fmla="*/ 26014 w 4400549"/>
              <a:gd name="connsiteY1" fmla="*/ 151592 h 4533900"/>
              <a:gd name="connsiteX2" fmla="*/ 0 w 4400549"/>
              <a:gd name="connsiteY2" fmla="*/ 160394 h 4533900"/>
              <a:gd name="connsiteX3" fmla="*/ 0 w 4400549"/>
              <a:gd name="connsiteY3" fmla="*/ 4533900 h 4533900"/>
              <a:gd name="connsiteX4" fmla="*/ 4190629 w 4400549"/>
              <a:gd name="connsiteY4" fmla="*/ 4533900 h 4533900"/>
              <a:gd name="connsiteX5" fmla="*/ 4248958 w 4400549"/>
              <a:gd name="connsiteY5" fmla="*/ 4374535 h 4533900"/>
              <a:gd name="connsiteX6" fmla="*/ 4400549 w 4400549"/>
              <a:gd name="connsiteY6" fmla="*/ 3371850 h 4533900"/>
              <a:gd name="connsiteX7" fmla="*/ 1028699 w 4400549"/>
              <a:gd name="connsiteY7" fmla="*/ 0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49" h="4533900">
                <a:moveTo>
                  <a:pt x="1028699" y="0"/>
                </a:moveTo>
                <a:cubicBezTo>
                  <a:pt x="679533" y="0"/>
                  <a:pt x="342762" y="53073"/>
                  <a:pt x="26014" y="151592"/>
                </a:cubicBezTo>
                <a:lnTo>
                  <a:pt x="0" y="160394"/>
                </a:lnTo>
                <a:lnTo>
                  <a:pt x="0" y="4533900"/>
                </a:lnTo>
                <a:lnTo>
                  <a:pt x="4190629" y="4533900"/>
                </a:lnTo>
                <a:lnTo>
                  <a:pt x="4248958" y="4374535"/>
                </a:lnTo>
                <a:cubicBezTo>
                  <a:pt x="4347476" y="4057787"/>
                  <a:pt x="4400549" y="3721017"/>
                  <a:pt x="4400549" y="3371850"/>
                </a:cubicBezTo>
                <a:cubicBezTo>
                  <a:pt x="4400549" y="1509629"/>
                  <a:pt x="2890920" y="0"/>
                  <a:pt x="1028699" y="0"/>
                </a:cubicBezTo>
                <a:close/>
              </a:path>
            </a:pathLst>
          </a:custGeom>
          <a:gradFill>
            <a:gsLst>
              <a:gs pos="0">
                <a:schemeClr val="accent3"/>
              </a:gs>
              <a:gs pos="99000">
                <a:schemeClr val="accent3">
                  <a:lumMod val="75000"/>
                </a:schemeClr>
              </a:gs>
            </a:gsLst>
            <a:lin ang="5400000" scaled="1"/>
          </a:gradFill>
          <a:ln w="12700" cap="flat">
            <a:noFill/>
            <a:prstDash val="solid"/>
            <a:miter/>
          </a:ln>
        </p:spPr>
        <p:txBody>
          <a:bodyPr wrap="square" rtlCol="0" anchor="ctr">
            <a:noAutofit/>
          </a:bodyPr>
          <a:lstStyle/>
          <a:p>
            <a:endParaRPr lang="en-US"/>
          </a:p>
        </p:txBody>
      </p:sp>
      <p:sp>
        <p:nvSpPr>
          <p:cNvPr id="11" name="Picture Placeholder 3">
            <a:extLst>
              <a:ext uri="{FF2B5EF4-FFF2-40B4-BE49-F238E27FC236}">
                <a16:creationId xmlns:a16="http://schemas.microsoft.com/office/drawing/2014/main" id="{991D73AD-FFCE-15FE-118F-41C25C8643FE}"/>
              </a:ext>
            </a:extLst>
          </p:cNvPr>
          <p:cNvSpPr>
            <a:spLocks noGrp="1"/>
          </p:cNvSpPr>
          <p:nvPr>
            <p:ph type="pic" sz="quarter" idx="11"/>
          </p:nvPr>
        </p:nvSpPr>
        <p:spPr>
          <a:xfrm flipH="1">
            <a:off x="6879006" y="1"/>
            <a:ext cx="5312994" cy="5473994"/>
          </a:xfrm>
          <a:custGeom>
            <a:avLst/>
            <a:gdLst>
              <a:gd name="connsiteX0" fmla="*/ 4771151 w 5010150"/>
              <a:gd name="connsiteY0" fmla="*/ 0 h 5161973"/>
              <a:gd name="connsiteX1" fmla="*/ 0 w 5010150"/>
              <a:gd name="connsiteY1" fmla="*/ 0 h 5161973"/>
              <a:gd name="connsiteX2" fmla="*/ 0 w 5010150"/>
              <a:gd name="connsiteY2" fmla="*/ 4979360 h 5161973"/>
              <a:gd name="connsiteX3" fmla="*/ 29618 w 5010150"/>
              <a:gd name="connsiteY3" fmla="*/ 4989381 h 5161973"/>
              <a:gd name="connsiteX4" fmla="*/ 1171203 w 5010150"/>
              <a:gd name="connsiteY4" fmla="*/ 5161973 h 5161973"/>
              <a:gd name="connsiteX5" fmla="*/ 5010150 w 5010150"/>
              <a:gd name="connsiteY5" fmla="*/ 1323026 h 5161973"/>
              <a:gd name="connsiteX6" fmla="*/ 4837560 w 5010150"/>
              <a:gd name="connsiteY6" fmla="*/ 181441 h 516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150" h="5161973">
                <a:moveTo>
                  <a:pt x="4771151" y="0"/>
                </a:moveTo>
                <a:lnTo>
                  <a:pt x="0" y="0"/>
                </a:lnTo>
                <a:lnTo>
                  <a:pt x="0" y="4979360"/>
                </a:lnTo>
                <a:lnTo>
                  <a:pt x="29618" y="4989381"/>
                </a:lnTo>
                <a:cubicBezTo>
                  <a:pt x="390244" y="5101548"/>
                  <a:pt x="773668" y="5161973"/>
                  <a:pt x="1171203" y="5161973"/>
                </a:cubicBezTo>
                <a:cubicBezTo>
                  <a:pt x="3291394" y="5161973"/>
                  <a:pt x="5010150" y="3443218"/>
                  <a:pt x="5010150" y="1323026"/>
                </a:cubicBezTo>
                <a:cubicBezTo>
                  <a:pt x="5010150" y="925490"/>
                  <a:pt x="4949725" y="542067"/>
                  <a:pt x="4837560" y="181441"/>
                </a:cubicBezTo>
                <a:close/>
              </a:path>
            </a:pathLst>
          </a:custGeom>
          <a:pattFill prst="pct5">
            <a:fgClr>
              <a:srgbClr val="7030A0"/>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Tree>
    <p:extLst>
      <p:ext uri="{BB962C8B-B14F-4D97-AF65-F5344CB8AC3E}">
        <p14:creationId xmlns:p14="http://schemas.microsoft.com/office/powerpoint/2010/main" val="374199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1A3C3164-B164-9353-F2B2-A6654B9B42C1}"/>
              </a:ext>
            </a:extLst>
          </p:cNvPr>
          <p:cNvCxnSpPr>
            <a:cxnSpLocks/>
          </p:cNvCxnSpPr>
          <p:nvPr/>
        </p:nvCxnSpPr>
        <p:spPr>
          <a:xfrm>
            <a:off x="3712810" y="2862882"/>
            <a:ext cx="2988204" cy="0"/>
          </a:xfrm>
          <a:prstGeom prst="line">
            <a:avLst/>
          </a:prstGeom>
          <a:ln w="1587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26F909C-690D-1F06-AA0B-B04A32044187}"/>
              </a:ext>
            </a:extLst>
          </p:cNvPr>
          <p:cNvCxnSpPr/>
          <p:nvPr/>
        </p:nvCxnSpPr>
        <p:spPr>
          <a:xfrm>
            <a:off x="7224117" y="2974007"/>
            <a:ext cx="0" cy="1390281"/>
          </a:xfrm>
          <a:prstGeom prst="line">
            <a:avLst/>
          </a:prstGeom>
          <a:ln w="1587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8CC978-CF71-82C3-6167-56ACD69CC69A}"/>
              </a:ext>
            </a:extLst>
          </p:cNvPr>
          <p:cNvCxnSpPr>
            <a:cxnSpLocks/>
          </p:cNvCxnSpPr>
          <p:nvPr/>
        </p:nvCxnSpPr>
        <p:spPr>
          <a:xfrm>
            <a:off x="3443460" y="5390158"/>
            <a:ext cx="2636051" cy="0"/>
          </a:xfrm>
          <a:prstGeom prst="line">
            <a:avLst/>
          </a:prstGeom>
          <a:ln w="1587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8E70CF42-AF07-C3CB-03EE-B3F7C91DFD59}"/>
              </a:ext>
            </a:extLst>
          </p:cNvPr>
          <p:cNvGrpSpPr/>
          <p:nvPr/>
        </p:nvGrpSpPr>
        <p:grpSpPr>
          <a:xfrm>
            <a:off x="5374318" y="2610931"/>
            <a:ext cx="426030" cy="426027"/>
            <a:chOff x="4951411" y="1419225"/>
            <a:chExt cx="442539" cy="442539"/>
          </a:xfrm>
        </p:grpSpPr>
        <p:grpSp>
          <p:nvGrpSpPr>
            <p:cNvPr id="51" name="Group 50">
              <a:extLst>
                <a:ext uri="{FF2B5EF4-FFF2-40B4-BE49-F238E27FC236}">
                  <a16:creationId xmlns:a16="http://schemas.microsoft.com/office/drawing/2014/main" id="{182CBDCE-6FA8-810B-2A43-287974C745B1}"/>
                </a:ext>
              </a:extLst>
            </p:cNvPr>
            <p:cNvGrpSpPr/>
            <p:nvPr/>
          </p:nvGrpSpPr>
          <p:grpSpPr>
            <a:xfrm>
              <a:off x="4951411" y="1419225"/>
              <a:ext cx="442539" cy="442539"/>
              <a:chOff x="4951411" y="1419225"/>
              <a:chExt cx="442539" cy="442539"/>
            </a:xfrm>
          </p:grpSpPr>
          <p:sp>
            <p:nvSpPr>
              <p:cNvPr id="53" name="Oval 52">
                <a:extLst>
                  <a:ext uri="{FF2B5EF4-FFF2-40B4-BE49-F238E27FC236}">
                    <a16:creationId xmlns:a16="http://schemas.microsoft.com/office/drawing/2014/main" id="{DB11622E-4AAA-467D-568B-EC22AC6279C6}"/>
                  </a:ext>
                </a:extLst>
              </p:cNvPr>
              <p:cNvSpPr/>
              <p:nvPr/>
            </p:nvSpPr>
            <p:spPr>
              <a:xfrm rot="5400000">
                <a:off x="4951411" y="1419225"/>
                <a:ext cx="442539" cy="442539"/>
              </a:xfrm>
              <a:prstGeom prst="ellipse">
                <a:avLst/>
              </a:prstGeom>
              <a:gradFill>
                <a:gsLst>
                  <a:gs pos="80000">
                    <a:schemeClr val="accent3"/>
                  </a:gs>
                  <a:gs pos="100000">
                    <a:schemeClr val="accent3"/>
                  </a:gs>
                  <a:gs pos="15000">
                    <a:schemeClr val="accent3">
                      <a:lumMod val="40000"/>
                      <a:lumOff val="60000"/>
                    </a:schemeClr>
                  </a:gs>
                  <a:gs pos="45000">
                    <a:schemeClr val="accent3">
                      <a:lumMod val="60000"/>
                      <a:lumOff val="4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 Vietnam Pro" pitchFamily="2" charset="77"/>
                </a:endParaRPr>
              </a:p>
            </p:txBody>
          </p:sp>
          <p:sp>
            <p:nvSpPr>
              <p:cNvPr id="54" name="Oval 53">
                <a:extLst>
                  <a:ext uri="{FF2B5EF4-FFF2-40B4-BE49-F238E27FC236}">
                    <a16:creationId xmlns:a16="http://schemas.microsoft.com/office/drawing/2014/main" id="{CFA073A5-EF92-8B11-797C-AA2881266E1E}"/>
                  </a:ext>
                </a:extLst>
              </p:cNvPr>
              <p:cNvSpPr/>
              <p:nvPr/>
            </p:nvSpPr>
            <p:spPr>
              <a:xfrm rot="5400000">
                <a:off x="4951411" y="1419225"/>
                <a:ext cx="442539" cy="442539"/>
              </a:xfrm>
              <a:prstGeom prst="ellipse">
                <a:avLst/>
              </a:prstGeom>
              <a:gradFill>
                <a:gsLst>
                  <a:gs pos="100000">
                    <a:schemeClr val="accent3">
                      <a:lumMod val="75000"/>
                    </a:schemeClr>
                  </a:gs>
                  <a:gs pos="0">
                    <a:schemeClr val="accent3">
                      <a:lumMod val="60000"/>
                      <a:lumOff val="40000"/>
                    </a:schemeClr>
                  </a:gs>
                </a:gsLst>
                <a:lin ang="27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 Vietnam Pro" pitchFamily="2" charset="77"/>
                </a:endParaRPr>
              </a:p>
            </p:txBody>
          </p:sp>
        </p:grpSp>
        <p:sp>
          <p:nvSpPr>
            <p:cNvPr id="52" name="Freeform: Shape 47">
              <a:extLst>
                <a:ext uri="{FF2B5EF4-FFF2-40B4-BE49-F238E27FC236}">
                  <a16:creationId xmlns:a16="http://schemas.microsoft.com/office/drawing/2014/main" id="{787DCA2F-16F9-5BF9-CFC6-A84B5FB90EBC}"/>
                </a:ext>
              </a:extLst>
            </p:cNvPr>
            <p:cNvSpPr/>
            <p:nvPr/>
          </p:nvSpPr>
          <p:spPr>
            <a:xfrm rot="5400000">
              <a:off x="5101936" y="1596959"/>
              <a:ext cx="141490" cy="87071"/>
            </a:xfrm>
            <a:custGeom>
              <a:avLst/>
              <a:gdLst>
                <a:gd name="connsiteX0" fmla="*/ 133984 w 148392"/>
                <a:gd name="connsiteY0" fmla="*/ 88463 h 91318"/>
                <a:gd name="connsiteX1" fmla="*/ 125914 w 148392"/>
                <a:gd name="connsiteY1" fmla="*/ 85118 h 91318"/>
                <a:gd name="connsiteX2" fmla="*/ 76910 w 148392"/>
                <a:gd name="connsiteY2" fmla="*/ 36114 h 91318"/>
                <a:gd name="connsiteX3" fmla="*/ 27906 w 148392"/>
                <a:gd name="connsiteY3" fmla="*/ 85118 h 91318"/>
                <a:gd name="connsiteX4" fmla="*/ 11765 w 148392"/>
                <a:gd name="connsiteY4" fmla="*/ 84837 h 91318"/>
                <a:gd name="connsiteX5" fmla="*/ 11765 w 148392"/>
                <a:gd name="connsiteY5" fmla="*/ 68977 h 91318"/>
                <a:gd name="connsiteX6" fmla="*/ 68840 w 148392"/>
                <a:gd name="connsiteY6" fmla="*/ 11903 h 91318"/>
                <a:gd name="connsiteX7" fmla="*/ 84980 w 148392"/>
                <a:gd name="connsiteY7" fmla="*/ 11903 h 91318"/>
                <a:gd name="connsiteX8" fmla="*/ 142054 w 148392"/>
                <a:gd name="connsiteY8" fmla="*/ 68977 h 91318"/>
                <a:gd name="connsiteX9" fmla="*/ 142052 w 148392"/>
                <a:gd name="connsiteY9" fmla="*/ 85120 h 91318"/>
                <a:gd name="connsiteX10" fmla="*/ 133984 w 148392"/>
                <a:gd name="connsiteY10" fmla="*/ 88463 h 9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92" h="91318">
                  <a:moveTo>
                    <a:pt x="133984" y="88463"/>
                  </a:moveTo>
                  <a:cubicBezTo>
                    <a:pt x="130957" y="88461"/>
                    <a:pt x="128054" y="87258"/>
                    <a:pt x="125914" y="85118"/>
                  </a:cubicBezTo>
                  <a:lnTo>
                    <a:pt x="76910" y="36114"/>
                  </a:lnTo>
                  <a:lnTo>
                    <a:pt x="27906" y="85118"/>
                  </a:lnTo>
                  <a:cubicBezTo>
                    <a:pt x="23371" y="89498"/>
                    <a:pt x="16145" y="89372"/>
                    <a:pt x="11765" y="84837"/>
                  </a:cubicBezTo>
                  <a:cubicBezTo>
                    <a:pt x="7493" y="80414"/>
                    <a:pt x="7493" y="73401"/>
                    <a:pt x="11765" y="68977"/>
                  </a:cubicBezTo>
                  <a:lnTo>
                    <a:pt x="68840" y="11903"/>
                  </a:lnTo>
                  <a:cubicBezTo>
                    <a:pt x="73297" y="7447"/>
                    <a:pt x="80523" y="7447"/>
                    <a:pt x="84980" y="11903"/>
                  </a:cubicBezTo>
                  <a:lnTo>
                    <a:pt x="142054" y="68977"/>
                  </a:lnTo>
                  <a:cubicBezTo>
                    <a:pt x="146512" y="73436"/>
                    <a:pt x="146511" y="80663"/>
                    <a:pt x="142052" y="85120"/>
                  </a:cubicBezTo>
                  <a:cubicBezTo>
                    <a:pt x="139912" y="87259"/>
                    <a:pt x="137010" y="88461"/>
                    <a:pt x="133984" y="88463"/>
                  </a:cubicBezTo>
                  <a:close/>
                </a:path>
              </a:pathLst>
            </a:custGeom>
            <a:solidFill>
              <a:schemeClr val="bg1"/>
            </a:solidFill>
            <a:ln w="9525" cap="flat">
              <a:noFill/>
              <a:prstDash val="solid"/>
              <a:miter/>
            </a:ln>
            <a:effectLst>
              <a:outerShdw blurRad="304800" dist="190500" dir="8100000" sx="85000" sy="85000" algn="tr" rotWithShape="0">
                <a:prstClr val="black">
                  <a:alpha val="40000"/>
                </a:prstClr>
              </a:outerShdw>
            </a:effectLst>
          </p:spPr>
          <p:txBody>
            <a:bodyPr rtlCol="0" anchor="ctr"/>
            <a:lstStyle/>
            <a:p>
              <a:endParaRPr lang="en-US">
                <a:latin typeface="Be Vietnam Pro" pitchFamily="2" charset="77"/>
              </a:endParaRPr>
            </a:p>
          </p:txBody>
        </p:sp>
      </p:grpSp>
      <p:sp>
        <p:nvSpPr>
          <p:cNvPr id="55" name="Oval 54">
            <a:extLst>
              <a:ext uri="{FF2B5EF4-FFF2-40B4-BE49-F238E27FC236}">
                <a16:creationId xmlns:a16="http://schemas.microsoft.com/office/drawing/2014/main" id="{6DE11972-D02E-C07D-0281-AE4F53A24475}"/>
              </a:ext>
            </a:extLst>
          </p:cNvPr>
          <p:cNvSpPr/>
          <p:nvPr/>
        </p:nvSpPr>
        <p:spPr>
          <a:xfrm flipV="1">
            <a:off x="1788416" y="1251449"/>
            <a:ext cx="1924394" cy="1924392"/>
          </a:xfrm>
          <a:prstGeom prst="ellipse">
            <a:avLst/>
          </a:prstGeom>
          <a:noFill/>
          <a:ln w="22225">
            <a:gradFill>
              <a:gsLst>
                <a:gs pos="30000">
                  <a:schemeClr val="accent3">
                    <a:alpha val="0"/>
                  </a:schemeClr>
                </a:gs>
                <a:gs pos="100000">
                  <a:schemeClr val="accent3"/>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icture Placeholder 36">
            <a:extLst>
              <a:ext uri="{FF2B5EF4-FFF2-40B4-BE49-F238E27FC236}">
                <a16:creationId xmlns:a16="http://schemas.microsoft.com/office/drawing/2014/main" id="{32B5C233-55C9-E950-1B5F-A4F066165962}"/>
              </a:ext>
            </a:extLst>
          </p:cNvPr>
          <p:cNvSpPr>
            <a:spLocks noGrp="1"/>
          </p:cNvSpPr>
          <p:nvPr>
            <p:ph type="pic" sz="quarter" idx="11"/>
          </p:nvPr>
        </p:nvSpPr>
        <p:spPr>
          <a:xfrm>
            <a:off x="1942052" y="1405082"/>
            <a:ext cx="1617120" cy="1617118"/>
          </a:xfrm>
          <a:custGeom>
            <a:avLst/>
            <a:gdLst>
              <a:gd name="connsiteX0" fmla="*/ 636889 w 1273778"/>
              <a:gd name="connsiteY0" fmla="*/ 0 h 1273778"/>
              <a:gd name="connsiteX1" fmla="*/ 1273778 w 1273778"/>
              <a:gd name="connsiteY1" fmla="*/ 636889 h 1273778"/>
              <a:gd name="connsiteX2" fmla="*/ 636889 w 1273778"/>
              <a:gd name="connsiteY2" fmla="*/ 1273778 h 1273778"/>
              <a:gd name="connsiteX3" fmla="*/ 0 w 1273778"/>
              <a:gd name="connsiteY3" fmla="*/ 636889 h 1273778"/>
              <a:gd name="connsiteX4" fmla="*/ 636889 w 1273778"/>
              <a:gd name="connsiteY4" fmla="*/ 0 h 12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778" h="1273778">
                <a:moveTo>
                  <a:pt x="636889" y="0"/>
                </a:moveTo>
                <a:cubicBezTo>
                  <a:pt x="988633" y="0"/>
                  <a:pt x="1273778" y="285145"/>
                  <a:pt x="1273778" y="636889"/>
                </a:cubicBezTo>
                <a:cubicBezTo>
                  <a:pt x="1273778" y="988633"/>
                  <a:pt x="988633" y="1273778"/>
                  <a:pt x="636889" y="1273778"/>
                </a:cubicBezTo>
                <a:cubicBezTo>
                  <a:pt x="285145" y="1273778"/>
                  <a:pt x="0" y="988633"/>
                  <a:pt x="0" y="636889"/>
                </a:cubicBezTo>
                <a:cubicBezTo>
                  <a:pt x="0" y="285145"/>
                  <a:pt x="285145" y="0"/>
                  <a:pt x="636889"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grpSp>
        <p:nvGrpSpPr>
          <p:cNvPr id="57" name="Group 56">
            <a:extLst>
              <a:ext uri="{FF2B5EF4-FFF2-40B4-BE49-F238E27FC236}">
                <a16:creationId xmlns:a16="http://schemas.microsoft.com/office/drawing/2014/main" id="{CE081E8C-7306-1402-B125-4094B9DD5BA8}"/>
              </a:ext>
            </a:extLst>
          </p:cNvPr>
          <p:cNvGrpSpPr/>
          <p:nvPr/>
        </p:nvGrpSpPr>
        <p:grpSpPr>
          <a:xfrm rot="5400000">
            <a:off x="7011102" y="3456133"/>
            <a:ext cx="426030" cy="426027"/>
            <a:chOff x="4951411" y="1419225"/>
            <a:chExt cx="442539" cy="442539"/>
          </a:xfrm>
        </p:grpSpPr>
        <p:grpSp>
          <p:nvGrpSpPr>
            <p:cNvPr id="58" name="Group 57">
              <a:extLst>
                <a:ext uri="{FF2B5EF4-FFF2-40B4-BE49-F238E27FC236}">
                  <a16:creationId xmlns:a16="http://schemas.microsoft.com/office/drawing/2014/main" id="{2814D69A-F70C-D7BB-DA0E-AF5308CFB48F}"/>
                </a:ext>
              </a:extLst>
            </p:cNvPr>
            <p:cNvGrpSpPr/>
            <p:nvPr/>
          </p:nvGrpSpPr>
          <p:grpSpPr>
            <a:xfrm>
              <a:off x="4951411" y="1419225"/>
              <a:ext cx="442539" cy="442539"/>
              <a:chOff x="4951411" y="1419225"/>
              <a:chExt cx="442539" cy="442539"/>
            </a:xfrm>
          </p:grpSpPr>
          <p:sp>
            <p:nvSpPr>
              <p:cNvPr id="60" name="Oval 59">
                <a:extLst>
                  <a:ext uri="{FF2B5EF4-FFF2-40B4-BE49-F238E27FC236}">
                    <a16:creationId xmlns:a16="http://schemas.microsoft.com/office/drawing/2014/main" id="{3C09CE20-ED23-7E28-4C8B-DAFC4A2ED42A}"/>
                  </a:ext>
                </a:extLst>
              </p:cNvPr>
              <p:cNvSpPr/>
              <p:nvPr/>
            </p:nvSpPr>
            <p:spPr>
              <a:xfrm rot="5400000">
                <a:off x="4951411" y="1419225"/>
                <a:ext cx="442539" cy="442539"/>
              </a:xfrm>
              <a:prstGeom prst="ellipse">
                <a:avLst/>
              </a:prstGeom>
              <a:gradFill>
                <a:gsLst>
                  <a:gs pos="80000">
                    <a:schemeClr val="accent3"/>
                  </a:gs>
                  <a:gs pos="100000">
                    <a:schemeClr val="accent3"/>
                  </a:gs>
                  <a:gs pos="15000">
                    <a:schemeClr val="accent3">
                      <a:lumMod val="40000"/>
                      <a:lumOff val="60000"/>
                    </a:schemeClr>
                  </a:gs>
                  <a:gs pos="45000">
                    <a:schemeClr val="accent3">
                      <a:lumMod val="60000"/>
                      <a:lumOff val="4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 Vietnam Pro" pitchFamily="2" charset="77"/>
                </a:endParaRPr>
              </a:p>
            </p:txBody>
          </p:sp>
          <p:sp>
            <p:nvSpPr>
              <p:cNvPr id="61" name="Oval 60">
                <a:extLst>
                  <a:ext uri="{FF2B5EF4-FFF2-40B4-BE49-F238E27FC236}">
                    <a16:creationId xmlns:a16="http://schemas.microsoft.com/office/drawing/2014/main" id="{ED3CEF88-562B-FDB6-F40A-B3C410574E40}"/>
                  </a:ext>
                </a:extLst>
              </p:cNvPr>
              <p:cNvSpPr/>
              <p:nvPr/>
            </p:nvSpPr>
            <p:spPr>
              <a:xfrm rot="5400000">
                <a:off x="4951411" y="1419225"/>
                <a:ext cx="442539" cy="442539"/>
              </a:xfrm>
              <a:prstGeom prst="ellipse">
                <a:avLst/>
              </a:prstGeom>
              <a:gradFill>
                <a:gsLst>
                  <a:gs pos="100000">
                    <a:schemeClr val="accent3">
                      <a:lumMod val="75000"/>
                    </a:schemeClr>
                  </a:gs>
                  <a:gs pos="0">
                    <a:schemeClr val="accent3">
                      <a:lumMod val="60000"/>
                      <a:lumOff val="40000"/>
                    </a:schemeClr>
                  </a:gs>
                </a:gsLst>
                <a:lin ang="27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 Vietnam Pro" pitchFamily="2" charset="77"/>
                </a:endParaRPr>
              </a:p>
            </p:txBody>
          </p:sp>
        </p:grpSp>
        <p:sp>
          <p:nvSpPr>
            <p:cNvPr id="59" name="Freeform: Shape 47">
              <a:extLst>
                <a:ext uri="{FF2B5EF4-FFF2-40B4-BE49-F238E27FC236}">
                  <a16:creationId xmlns:a16="http://schemas.microsoft.com/office/drawing/2014/main" id="{9EFEDC1F-DB06-35CB-FF51-4C2974AD3FFB}"/>
                </a:ext>
              </a:extLst>
            </p:cNvPr>
            <p:cNvSpPr/>
            <p:nvPr/>
          </p:nvSpPr>
          <p:spPr>
            <a:xfrm rot="5400000">
              <a:off x="5101936" y="1596959"/>
              <a:ext cx="141490" cy="87071"/>
            </a:xfrm>
            <a:custGeom>
              <a:avLst/>
              <a:gdLst>
                <a:gd name="connsiteX0" fmla="*/ 133984 w 148392"/>
                <a:gd name="connsiteY0" fmla="*/ 88463 h 91318"/>
                <a:gd name="connsiteX1" fmla="*/ 125914 w 148392"/>
                <a:gd name="connsiteY1" fmla="*/ 85118 h 91318"/>
                <a:gd name="connsiteX2" fmla="*/ 76910 w 148392"/>
                <a:gd name="connsiteY2" fmla="*/ 36114 h 91318"/>
                <a:gd name="connsiteX3" fmla="*/ 27906 w 148392"/>
                <a:gd name="connsiteY3" fmla="*/ 85118 h 91318"/>
                <a:gd name="connsiteX4" fmla="*/ 11765 w 148392"/>
                <a:gd name="connsiteY4" fmla="*/ 84837 h 91318"/>
                <a:gd name="connsiteX5" fmla="*/ 11765 w 148392"/>
                <a:gd name="connsiteY5" fmla="*/ 68977 h 91318"/>
                <a:gd name="connsiteX6" fmla="*/ 68840 w 148392"/>
                <a:gd name="connsiteY6" fmla="*/ 11903 h 91318"/>
                <a:gd name="connsiteX7" fmla="*/ 84980 w 148392"/>
                <a:gd name="connsiteY7" fmla="*/ 11903 h 91318"/>
                <a:gd name="connsiteX8" fmla="*/ 142054 w 148392"/>
                <a:gd name="connsiteY8" fmla="*/ 68977 h 91318"/>
                <a:gd name="connsiteX9" fmla="*/ 142052 w 148392"/>
                <a:gd name="connsiteY9" fmla="*/ 85120 h 91318"/>
                <a:gd name="connsiteX10" fmla="*/ 133984 w 148392"/>
                <a:gd name="connsiteY10" fmla="*/ 88463 h 9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92" h="91318">
                  <a:moveTo>
                    <a:pt x="133984" y="88463"/>
                  </a:moveTo>
                  <a:cubicBezTo>
                    <a:pt x="130957" y="88461"/>
                    <a:pt x="128054" y="87258"/>
                    <a:pt x="125914" y="85118"/>
                  </a:cubicBezTo>
                  <a:lnTo>
                    <a:pt x="76910" y="36114"/>
                  </a:lnTo>
                  <a:lnTo>
                    <a:pt x="27906" y="85118"/>
                  </a:lnTo>
                  <a:cubicBezTo>
                    <a:pt x="23371" y="89498"/>
                    <a:pt x="16145" y="89372"/>
                    <a:pt x="11765" y="84837"/>
                  </a:cubicBezTo>
                  <a:cubicBezTo>
                    <a:pt x="7493" y="80414"/>
                    <a:pt x="7493" y="73401"/>
                    <a:pt x="11765" y="68977"/>
                  </a:cubicBezTo>
                  <a:lnTo>
                    <a:pt x="68840" y="11903"/>
                  </a:lnTo>
                  <a:cubicBezTo>
                    <a:pt x="73297" y="7447"/>
                    <a:pt x="80523" y="7447"/>
                    <a:pt x="84980" y="11903"/>
                  </a:cubicBezTo>
                  <a:lnTo>
                    <a:pt x="142054" y="68977"/>
                  </a:lnTo>
                  <a:cubicBezTo>
                    <a:pt x="146512" y="73436"/>
                    <a:pt x="146511" y="80663"/>
                    <a:pt x="142052" y="85120"/>
                  </a:cubicBezTo>
                  <a:cubicBezTo>
                    <a:pt x="139912" y="87259"/>
                    <a:pt x="137010" y="88461"/>
                    <a:pt x="133984" y="88463"/>
                  </a:cubicBezTo>
                  <a:close/>
                </a:path>
              </a:pathLst>
            </a:custGeom>
            <a:solidFill>
              <a:schemeClr val="bg1"/>
            </a:solidFill>
            <a:ln w="9525" cap="flat">
              <a:noFill/>
              <a:prstDash val="solid"/>
              <a:miter/>
            </a:ln>
            <a:effectLst>
              <a:outerShdw blurRad="304800" dist="190500" dir="8100000" sx="85000" sy="85000" algn="tr" rotWithShape="0">
                <a:prstClr val="black">
                  <a:alpha val="40000"/>
                </a:prstClr>
              </a:outerShdw>
            </a:effectLst>
          </p:spPr>
          <p:txBody>
            <a:bodyPr rtlCol="0" anchor="ctr"/>
            <a:lstStyle/>
            <a:p>
              <a:endParaRPr lang="en-US">
                <a:latin typeface="Be Vietnam Pro" pitchFamily="2" charset="77"/>
              </a:endParaRPr>
            </a:p>
          </p:txBody>
        </p:sp>
      </p:grpSp>
      <p:sp>
        <p:nvSpPr>
          <p:cNvPr id="62" name="Oval 61">
            <a:extLst>
              <a:ext uri="{FF2B5EF4-FFF2-40B4-BE49-F238E27FC236}">
                <a16:creationId xmlns:a16="http://schemas.microsoft.com/office/drawing/2014/main" id="{C560040F-468A-294C-560E-4789B4BB88CE}"/>
              </a:ext>
            </a:extLst>
          </p:cNvPr>
          <p:cNvSpPr/>
          <p:nvPr/>
        </p:nvSpPr>
        <p:spPr>
          <a:xfrm flipV="1">
            <a:off x="6193815" y="953079"/>
            <a:ext cx="1924394" cy="1924392"/>
          </a:xfrm>
          <a:prstGeom prst="ellipse">
            <a:avLst/>
          </a:prstGeom>
          <a:noFill/>
          <a:ln w="22225">
            <a:gradFill>
              <a:gsLst>
                <a:gs pos="30000">
                  <a:schemeClr val="accent3">
                    <a:alpha val="0"/>
                  </a:schemeClr>
                </a:gs>
                <a:gs pos="100000">
                  <a:schemeClr val="accent3"/>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icture Placeholder 36">
            <a:extLst>
              <a:ext uri="{FF2B5EF4-FFF2-40B4-BE49-F238E27FC236}">
                <a16:creationId xmlns:a16="http://schemas.microsoft.com/office/drawing/2014/main" id="{3EFB11ED-2CE6-6A2E-0FE5-907D24579D26}"/>
              </a:ext>
            </a:extLst>
          </p:cNvPr>
          <p:cNvSpPr>
            <a:spLocks noGrp="1"/>
          </p:cNvSpPr>
          <p:nvPr>
            <p:ph type="pic" sz="quarter" idx="12"/>
          </p:nvPr>
        </p:nvSpPr>
        <p:spPr>
          <a:xfrm>
            <a:off x="6347451" y="1106712"/>
            <a:ext cx="1617120" cy="1617118"/>
          </a:xfrm>
          <a:custGeom>
            <a:avLst/>
            <a:gdLst>
              <a:gd name="connsiteX0" fmla="*/ 636889 w 1273778"/>
              <a:gd name="connsiteY0" fmla="*/ 0 h 1273778"/>
              <a:gd name="connsiteX1" fmla="*/ 1273778 w 1273778"/>
              <a:gd name="connsiteY1" fmla="*/ 636889 h 1273778"/>
              <a:gd name="connsiteX2" fmla="*/ 636889 w 1273778"/>
              <a:gd name="connsiteY2" fmla="*/ 1273778 h 1273778"/>
              <a:gd name="connsiteX3" fmla="*/ 0 w 1273778"/>
              <a:gd name="connsiteY3" fmla="*/ 636889 h 1273778"/>
              <a:gd name="connsiteX4" fmla="*/ 636889 w 1273778"/>
              <a:gd name="connsiteY4" fmla="*/ 0 h 12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778" h="1273778">
                <a:moveTo>
                  <a:pt x="636889" y="0"/>
                </a:moveTo>
                <a:cubicBezTo>
                  <a:pt x="988633" y="0"/>
                  <a:pt x="1273778" y="285145"/>
                  <a:pt x="1273778" y="636889"/>
                </a:cubicBezTo>
                <a:cubicBezTo>
                  <a:pt x="1273778" y="988633"/>
                  <a:pt x="988633" y="1273778"/>
                  <a:pt x="636889" y="1273778"/>
                </a:cubicBezTo>
                <a:cubicBezTo>
                  <a:pt x="285145" y="1273778"/>
                  <a:pt x="0" y="988633"/>
                  <a:pt x="0" y="636889"/>
                </a:cubicBezTo>
                <a:cubicBezTo>
                  <a:pt x="0" y="285145"/>
                  <a:pt x="285145" y="0"/>
                  <a:pt x="636889"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64" name="Oval 63">
            <a:extLst>
              <a:ext uri="{FF2B5EF4-FFF2-40B4-BE49-F238E27FC236}">
                <a16:creationId xmlns:a16="http://schemas.microsoft.com/office/drawing/2014/main" id="{59075424-86D1-D08F-D334-0C6484F05FDD}"/>
              </a:ext>
            </a:extLst>
          </p:cNvPr>
          <p:cNvSpPr/>
          <p:nvPr/>
        </p:nvSpPr>
        <p:spPr>
          <a:xfrm flipV="1">
            <a:off x="6193815" y="4480000"/>
            <a:ext cx="1924394" cy="1924392"/>
          </a:xfrm>
          <a:prstGeom prst="ellipse">
            <a:avLst/>
          </a:prstGeom>
          <a:noFill/>
          <a:ln w="22225">
            <a:gradFill>
              <a:gsLst>
                <a:gs pos="30000">
                  <a:schemeClr val="accent3">
                    <a:alpha val="0"/>
                  </a:schemeClr>
                </a:gs>
                <a:gs pos="100000">
                  <a:schemeClr val="accent3"/>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36">
            <a:extLst>
              <a:ext uri="{FF2B5EF4-FFF2-40B4-BE49-F238E27FC236}">
                <a16:creationId xmlns:a16="http://schemas.microsoft.com/office/drawing/2014/main" id="{88D0939E-DE2C-1F3C-81C9-DE6AD8256ED7}"/>
              </a:ext>
            </a:extLst>
          </p:cNvPr>
          <p:cNvSpPr>
            <a:spLocks noGrp="1"/>
          </p:cNvSpPr>
          <p:nvPr>
            <p:ph type="pic" sz="quarter" idx="13"/>
          </p:nvPr>
        </p:nvSpPr>
        <p:spPr>
          <a:xfrm>
            <a:off x="6347451" y="4633633"/>
            <a:ext cx="1617120" cy="1617118"/>
          </a:xfrm>
          <a:custGeom>
            <a:avLst/>
            <a:gdLst>
              <a:gd name="connsiteX0" fmla="*/ 636889 w 1273778"/>
              <a:gd name="connsiteY0" fmla="*/ 0 h 1273778"/>
              <a:gd name="connsiteX1" fmla="*/ 1273778 w 1273778"/>
              <a:gd name="connsiteY1" fmla="*/ 636889 h 1273778"/>
              <a:gd name="connsiteX2" fmla="*/ 636889 w 1273778"/>
              <a:gd name="connsiteY2" fmla="*/ 1273778 h 1273778"/>
              <a:gd name="connsiteX3" fmla="*/ 0 w 1273778"/>
              <a:gd name="connsiteY3" fmla="*/ 636889 h 1273778"/>
              <a:gd name="connsiteX4" fmla="*/ 636889 w 1273778"/>
              <a:gd name="connsiteY4" fmla="*/ 0 h 12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778" h="1273778">
                <a:moveTo>
                  <a:pt x="636889" y="0"/>
                </a:moveTo>
                <a:cubicBezTo>
                  <a:pt x="988633" y="0"/>
                  <a:pt x="1273778" y="285145"/>
                  <a:pt x="1273778" y="636889"/>
                </a:cubicBezTo>
                <a:cubicBezTo>
                  <a:pt x="1273778" y="988633"/>
                  <a:pt x="988633" y="1273778"/>
                  <a:pt x="636889" y="1273778"/>
                </a:cubicBezTo>
                <a:cubicBezTo>
                  <a:pt x="285145" y="1273778"/>
                  <a:pt x="0" y="988633"/>
                  <a:pt x="0" y="636889"/>
                </a:cubicBezTo>
                <a:cubicBezTo>
                  <a:pt x="0" y="285145"/>
                  <a:pt x="285145" y="0"/>
                  <a:pt x="636889"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sp>
        <p:nvSpPr>
          <p:cNvPr id="66" name="Oval 65">
            <a:extLst>
              <a:ext uri="{FF2B5EF4-FFF2-40B4-BE49-F238E27FC236}">
                <a16:creationId xmlns:a16="http://schemas.microsoft.com/office/drawing/2014/main" id="{E799E7E9-D482-1820-4E56-9DA1D61C9162}"/>
              </a:ext>
            </a:extLst>
          </p:cNvPr>
          <p:cNvSpPr/>
          <p:nvPr/>
        </p:nvSpPr>
        <p:spPr>
          <a:xfrm flipV="1">
            <a:off x="1388798" y="4480000"/>
            <a:ext cx="1924394" cy="1924392"/>
          </a:xfrm>
          <a:prstGeom prst="ellipse">
            <a:avLst/>
          </a:prstGeom>
          <a:noFill/>
          <a:ln w="22225">
            <a:gradFill>
              <a:gsLst>
                <a:gs pos="30000">
                  <a:schemeClr val="accent3">
                    <a:alpha val="0"/>
                  </a:schemeClr>
                </a:gs>
                <a:gs pos="100000">
                  <a:schemeClr val="accent3"/>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36">
            <a:extLst>
              <a:ext uri="{FF2B5EF4-FFF2-40B4-BE49-F238E27FC236}">
                <a16:creationId xmlns:a16="http://schemas.microsoft.com/office/drawing/2014/main" id="{349D28A3-E2A4-761F-DCDB-0F49F7A395E3}"/>
              </a:ext>
            </a:extLst>
          </p:cNvPr>
          <p:cNvSpPr>
            <a:spLocks noGrp="1"/>
          </p:cNvSpPr>
          <p:nvPr>
            <p:ph type="pic" sz="quarter" idx="14"/>
          </p:nvPr>
        </p:nvSpPr>
        <p:spPr>
          <a:xfrm>
            <a:off x="1542434" y="4633633"/>
            <a:ext cx="1617120" cy="1617118"/>
          </a:xfrm>
          <a:custGeom>
            <a:avLst/>
            <a:gdLst>
              <a:gd name="connsiteX0" fmla="*/ 636889 w 1273778"/>
              <a:gd name="connsiteY0" fmla="*/ 0 h 1273778"/>
              <a:gd name="connsiteX1" fmla="*/ 1273778 w 1273778"/>
              <a:gd name="connsiteY1" fmla="*/ 636889 h 1273778"/>
              <a:gd name="connsiteX2" fmla="*/ 636889 w 1273778"/>
              <a:gd name="connsiteY2" fmla="*/ 1273778 h 1273778"/>
              <a:gd name="connsiteX3" fmla="*/ 0 w 1273778"/>
              <a:gd name="connsiteY3" fmla="*/ 636889 h 1273778"/>
              <a:gd name="connsiteX4" fmla="*/ 636889 w 1273778"/>
              <a:gd name="connsiteY4" fmla="*/ 0 h 12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778" h="1273778">
                <a:moveTo>
                  <a:pt x="636889" y="0"/>
                </a:moveTo>
                <a:cubicBezTo>
                  <a:pt x="988633" y="0"/>
                  <a:pt x="1273778" y="285145"/>
                  <a:pt x="1273778" y="636889"/>
                </a:cubicBezTo>
                <a:cubicBezTo>
                  <a:pt x="1273778" y="988633"/>
                  <a:pt x="988633" y="1273778"/>
                  <a:pt x="636889" y="1273778"/>
                </a:cubicBezTo>
                <a:cubicBezTo>
                  <a:pt x="285145" y="1273778"/>
                  <a:pt x="0" y="988633"/>
                  <a:pt x="0" y="636889"/>
                </a:cubicBezTo>
                <a:cubicBezTo>
                  <a:pt x="0" y="285145"/>
                  <a:pt x="285145" y="0"/>
                  <a:pt x="636889" y="0"/>
                </a:cubicBezTo>
                <a:close/>
              </a:path>
            </a:pathLst>
          </a:custGeom>
          <a:pattFill prst="pct5">
            <a:fgClr>
              <a:srgbClr val="7030A0"/>
            </a:fgClr>
            <a:bgClr>
              <a:schemeClr val="bg1"/>
            </a:bgClr>
          </a:pattFill>
          <a:ln w="76200">
            <a:noFill/>
          </a:ln>
          <a:effectLst/>
        </p:spPr>
        <p:txBody>
          <a:bodyPr wrap="square">
            <a:noAutofit/>
          </a:bodyPr>
          <a:lstStyle>
            <a:lvl1pPr>
              <a:defRPr sz="2000">
                <a:latin typeface="Arial" panose="020B0604020202020204" pitchFamily="34" charset="0"/>
                <a:cs typeface="Arial" panose="020B0604020202020204" pitchFamily="34" charset="0"/>
              </a:defRPr>
            </a:lvl1pPr>
          </a:lstStyle>
          <a:p>
            <a:r>
              <a:rPr lang="el-GR"/>
              <a:t>Κάντε κλικ στο εικονίδιο για να προσθέσετε εικόνα</a:t>
            </a:r>
            <a:endParaRPr lang="en-ID"/>
          </a:p>
        </p:txBody>
      </p:sp>
      <p:grpSp>
        <p:nvGrpSpPr>
          <p:cNvPr id="68" name="Group 67">
            <a:extLst>
              <a:ext uri="{FF2B5EF4-FFF2-40B4-BE49-F238E27FC236}">
                <a16:creationId xmlns:a16="http://schemas.microsoft.com/office/drawing/2014/main" id="{0EE0AE2A-EDED-6EFF-F6C8-0610B99D9DC6}"/>
              </a:ext>
            </a:extLst>
          </p:cNvPr>
          <p:cNvGrpSpPr/>
          <p:nvPr/>
        </p:nvGrpSpPr>
        <p:grpSpPr>
          <a:xfrm rot="10800000">
            <a:off x="4447129" y="5164344"/>
            <a:ext cx="426030" cy="426027"/>
            <a:chOff x="4951411" y="1419225"/>
            <a:chExt cx="442539" cy="442539"/>
          </a:xfrm>
        </p:grpSpPr>
        <p:grpSp>
          <p:nvGrpSpPr>
            <p:cNvPr id="69" name="Group 68">
              <a:extLst>
                <a:ext uri="{FF2B5EF4-FFF2-40B4-BE49-F238E27FC236}">
                  <a16:creationId xmlns:a16="http://schemas.microsoft.com/office/drawing/2014/main" id="{52C90E4C-BAFE-08DD-17D7-172113EE08B3}"/>
                </a:ext>
              </a:extLst>
            </p:cNvPr>
            <p:cNvGrpSpPr/>
            <p:nvPr/>
          </p:nvGrpSpPr>
          <p:grpSpPr>
            <a:xfrm>
              <a:off x="4951411" y="1419225"/>
              <a:ext cx="442539" cy="442539"/>
              <a:chOff x="4951411" y="1419225"/>
              <a:chExt cx="442539" cy="442539"/>
            </a:xfrm>
          </p:grpSpPr>
          <p:sp>
            <p:nvSpPr>
              <p:cNvPr id="71" name="Oval 70">
                <a:extLst>
                  <a:ext uri="{FF2B5EF4-FFF2-40B4-BE49-F238E27FC236}">
                    <a16:creationId xmlns:a16="http://schemas.microsoft.com/office/drawing/2014/main" id="{0FA2749C-7C68-DE79-D95D-66E78BC49BD8}"/>
                  </a:ext>
                </a:extLst>
              </p:cNvPr>
              <p:cNvSpPr/>
              <p:nvPr/>
            </p:nvSpPr>
            <p:spPr>
              <a:xfrm rot="5400000">
                <a:off x="4951411" y="1419225"/>
                <a:ext cx="442539" cy="442539"/>
              </a:xfrm>
              <a:prstGeom prst="ellipse">
                <a:avLst/>
              </a:prstGeom>
              <a:gradFill>
                <a:gsLst>
                  <a:gs pos="80000">
                    <a:schemeClr val="accent3"/>
                  </a:gs>
                  <a:gs pos="100000">
                    <a:schemeClr val="accent3"/>
                  </a:gs>
                  <a:gs pos="15000">
                    <a:schemeClr val="accent3">
                      <a:lumMod val="40000"/>
                      <a:lumOff val="60000"/>
                    </a:schemeClr>
                  </a:gs>
                  <a:gs pos="45000">
                    <a:schemeClr val="accent3">
                      <a:lumMod val="60000"/>
                      <a:lumOff val="4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 Vietnam Pro" pitchFamily="2" charset="77"/>
                </a:endParaRPr>
              </a:p>
            </p:txBody>
          </p:sp>
          <p:sp>
            <p:nvSpPr>
              <p:cNvPr id="72" name="Oval 71">
                <a:extLst>
                  <a:ext uri="{FF2B5EF4-FFF2-40B4-BE49-F238E27FC236}">
                    <a16:creationId xmlns:a16="http://schemas.microsoft.com/office/drawing/2014/main" id="{1D27ECD9-15DF-1807-E623-281EE82CCF93}"/>
                  </a:ext>
                </a:extLst>
              </p:cNvPr>
              <p:cNvSpPr/>
              <p:nvPr/>
            </p:nvSpPr>
            <p:spPr>
              <a:xfrm rot="5400000">
                <a:off x="4951411" y="1419225"/>
                <a:ext cx="442539" cy="442539"/>
              </a:xfrm>
              <a:prstGeom prst="ellipse">
                <a:avLst/>
              </a:prstGeom>
              <a:gradFill>
                <a:gsLst>
                  <a:gs pos="100000">
                    <a:schemeClr val="accent3">
                      <a:lumMod val="75000"/>
                    </a:schemeClr>
                  </a:gs>
                  <a:gs pos="0">
                    <a:schemeClr val="accent3">
                      <a:lumMod val="60000"/>
                      <a:lumOff val="40000"/>
                    </a:schemeClr>
                  </a:gs>
                </a:gsLst>
                <a:lin ang="27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 Vietnam Pro" pitchFamily="2" charset="77"/>
                </a:endParaRPr>
              </a:p>
            </p:txBody>
          </p:sp>
        </p:grpSp>
        <p:sp>
          <p:nvSpPr>
            <p:cNvPr id="70" name="Freeform: Shape 47">
              <a:extLst>
                <a:ext uri="{FF2B5EF4-FFF2-40B4-BE49-F238E27FC236}">
                  <a16:creationId xmlns:a16="http://schemas.microsoft.com/office/drawing/2014/main" id="{18D76EA7-E359-EC7A-3206-E5B5FB006277}"/>
                </a:ext>
              </a:extLst>
            </p:cNvPr>
            <p:cNvSpPr/>
            <p:nvPr/>
          </p:nvSpPr>
          <p:spPr>
            <a:xfrm rot="5400000">
              <a:off x="5101936" y="1596959"/>
              <a:ext cx="141490" cy="87071"/>
            </a:xfrm>
            <a:custGeom>
              <a:avLst/>
              <a:gdLst>
                <a:gd name="connsiteX0" fmla="*/ 133984 w 148392"/>
                <a:gd name="connsiteY0" fmla="*/ 88463 h 91318"/>
                <a:gd name="connsiteX1" fmla="*/ 125914 w 148392"/>
                <a:gd name="connsiteY1" fmla="*/ 85118 h 91318"/>
                <a:gd name="connsiteX2" fmla="*/ 76910 w 148392"/>
                <a:gd name="connsiteY2" fmla="*/ 36114 h 91318"/>
                <a:gd name="connsiteX3" fmla="*/ 27906 w 148392"/>
                <a:gd name="connsiteY3" fmla="*/ 85118 h 91318"/>
                <a:gd name="connsiteX4" fmla="*/ 11765 w 148392"/>
                <a:gd name="connsiteY4" fmla="*/ 84837 h 91318"/>
                <a:gd name="connsiteX5" fmla="*/ 11765 w 148392"/>
                <a:gd name="connsiteY5" fmla="*/ 68977 h 91318"/>
                <a:gd name="connsiteX6" fmla="*/ 68840 w 148392"/>
                <a:gd name="connsiteY6" fmla="*/ 11903 h 91318"/>
                <a:gd name="connsiteX7" fmla="*/ 84980 w 148392"/>
                <a:gd name="connsiteY7" fmla="*/ 11903 h 91318"/>
                <a:gd name="connsiteX8" fmla="*/ 142054 w 148392"/>
                <a:gd name="connsiteY8" fmla="*/ 68977 h 91318"/>
                <a:gd name="connsiteX9" fmla="*/ 142052 w 148392"/>
                <a:gd name="connsiteY9" fmla="*/ 85120 h 91318"/>
                <a:gd name="connsiteX10" fmla="*/ 133984 w 148392"/>
                <a:gd name="connsiteY10" fmla="*/ 88463 h 9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92" h="91318">
                  <a:moveTo>
                    <a:pt x="133984" y="88463"/>
                  </a:moveTo>
                  <a:cubicBezTo>
                    <a:pt x="130957" y="88461"/>
                    <a:pt x="128054" y="87258"/>
                    <a:pt x="125914" y="85118"/>
                  </a:cubicBezTo>
                  <a:lnTo>
                    <a:pt x="76910" y="36114"/>
                  </a:lnTo>
                  <a:lnTo>
                    <a:pt x="27906" y="85118"/>
                  </a:lnTo>
                  <a:cubicBezTo>
                    <a:pt x="23371" y="89498"/>
                    <a:pt x="16145" y="89372"/>
                    <a:pt x="11765" y="84837"/>
                  </a:cubicBezTo>
                  <a:cubicBezTo>
                    <a:pt x="7493" y="80414"/>
                    <a:pt x="7493" y="73401"/>
                    <a:pt x="11765" y="68977"/>
                  </a:cubicBezTo>
                  <a:lnTo>
                    <a:pt x="68840" y="11903"/>
                  </a:lnTo>
                  <a:cubicBezTo>
                    <a:pt x="73297" y="7447"/>
                    <a:pt x="80523" y="7447"/>
                    <a:pt x="84980" y="11903"/>
                  </a:cubicBezTo>
                  <a:lnTo>
                    <a:pt x="142054" y="68977"/>
                  </a:lnTo>
                  <a:cubicBezTo>
                    <a:pt x="146512" y="73436"/>
                    <a:pt x="146511" y="80663"/>
                    <a:pt x="142052" y="85120"/>
                  </a:cubicBezTo>
                  <a:cubicBezTo>
                    <a:pt x="139912" y="87259"/>
                    <a:pt x="137010" y="88461"/>
                    <a:pt x="133984" y="88463"/>
                  </a:cubicBezTo>
                  <a:close/>
                </a:path>
              </a:pathLst>
            </a:custGeom>
            <a:solidFill>
              <a:schemeClr val="bg1"/>
            </a:solidFill>
            <a:ln w="9525" cap="flat">
              <a:noFill/>
              <a:prstDash val="solid"/>
              <a:miter/>
            </a:ln>
            <a:effectLst>
              <a:outerShdw blurRad="304800" dist="190500" dir="8100000" sx="85000" sy="85000" algn="tr" rotWithShape="0">
                <a:prstClr val="black">
                  <a:alpha val="40000"/>
                </a:prstClr>
              </a:outerShdw>
            </a:effectLst>
          </p:spPr>
          <p:txBody>
            <a:bodyPr rtlCol="0" anchor="ctr"/>
            <a:lstStyle/>
            <a:p>
              <a:endParaRPr lang="en-US">
                <a:latin typeface="Be Vietnam Pro" pitchFamily="2" charset="77"/>
              </a:endParaRPr>
            </a:p>
          </p:txBody>
        </p:sp>
      </p:grpSp>
      <p:pic>
        <p:nvPicPr>
          <p:cNvPr id="2" name="Graphic 1">
            <a:extLst>
              <a:ext uri="{FF2B5EF4-FFF2-40B4-BE49-F238E27FC236}">
                <a16:creationId xmlns:a16="http://schemas.microsoft.com/office/drawing/2014/main" id="{9B132B2C-6320-D187-6927-801433FD42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4422" y="3276600"/>
            <a:ext cx="6117928" cy="5314950"/>
          </a:xfrm>
          <a:prstGeom prst="rect">
            <a:avLst/>
          </a:prstGeom>
        </p:spPr>
      </p:pic>
    </p:spTree>
    <p:extLst>
      <p:ext uri="{BB962C8B-B14F-4D97-AF65-F5344CB8AC3E}">
        <p14:creationId xmlns:p14="http://schemas.microsoft.com/office/powerpoint/2010/main" val="1214636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8520">
              <a:srgbClr val="DAF0FB">
                <a:alpha val="50000"/>
              </a:srgbClr>
            </a:gs>
            <a:gs pos="0">
              <a:schemeClr val="bg1">
                <a:lumMod val="100000"/>
              </a:schemeClr>
            </a:gs>
            <a:gs pos="99000">
              <a:srgbClr val="8FD1F3"/>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173EF-E905-41F1-84B9-0859FCCEA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ID"/>
          </a:p>
        </p:txBody>
      </p:sp>
      <p:sp>
        <p:nvSpPr>
          <p:cNvPr id="3" name="Text Placeholder 2">
            <a:extLst>
              <a:ext uri="{FF2B5EF4-FFF2-40B4-BE49-F238E27FC236}">
                <a16:creationId xmlns:a16="http://schemas.microsoft.com/office/drawing/2014/main" id="{60A290AF-F133-4D6C-AC84-212D1E5613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ID"/>
          </a:p>
        </p:txBody>
      </p:sp>
      <p:sp>
        <p:nvSpPr>
          <p:cNvPr id="4" name="Date Placeholder 3">
            <a:extLst>
              <a:ext uri="{FF2B5EF4-FFF2-40B4-BE49-F238E27FC236}">
                <a16:creationId xmlns:a16="http://schemas.microsoft.com/office/drawing/2014/main" id="{61CABB8A-8213-40B0-B2D1-17613A91C9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9F752-3835-48C1-ABD0-49115991366B}" type="datetime1">
              <a:rPr lang="el-GR" smtClean="0"/>
              <a:t>2/9/2024</a:t>
            </a:fld>
            <a:endParaRPr lang="el-GR"/>
          </a:p>
        </p:txBody>
      </p:sp>
      <p:sp>
        <p:nvSpPr>
          <p:cNvPr id="5" name="Footer Placeholder 4">
            <a:extLst>
              <a:ext uri="{FF2B5EF4-FFF2-40B4-BE49-F238E27FC236}">
                <a16:creationId xmlns:a16="http://schemas.microsoft.com/office/drawing/2014/main" id="{BD5734FB-E4F2-40D4-A4E2-DAFF2231C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4232AE19-8694-436D-BC40-945E0A390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CED7E-A47B-4249-96DB-786A9AD1EFDF}" type="slidenum">
              <a:rPr lang="el-GR" smtClean="0"/>
              <a:t>‹#›</a:t>
            </a:fld>
            <a:endParaRPr lang="el-GR"/>
          </a:p>
        </p:txBody>
      </p:sp>
    </p:spTree>
    <p:extLst>
      <p:ext uri="{BB962C8B-B14F-4D97-AF65-F5344CB8AC3E}">
        <p14:creationId xmlns:p14="http://schemas.microsoft.com/office/powerpoint/2010/main" val="196997400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47" r:id="rId43"/>
    <p:sldLayoutId id="2147483848" r:id="rId44"/>
    <p:sldLayoutId id="2147483849" r:id="rId45"/>
    <p:sldLayoutId id="2147483850" r:id="rId4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66DA98B-D959-7532-9EB9-A5FA81239FF5}"/>
              </a:ext>
            </a:extLst>
          </p:cNvPr>
          <p:cNvSpPr/>
          <p:nvPr/>
        </p:nvSpPr>
        <p:spPr>
          <a:xfrm>
            <a:off x="9525" y="9525"/>
            <a:ext cx="12192000" cy="6858000"/>
          </a:xfrm>
          <a:custGeom>
            <a:avLst/>
            <a:gdLst>
              <a:gd name="connsiteX0" fmla="*/ 10850435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591593 h 6858000"/>
              <a:gd name="connsiteX5" fmla="*/ 180382 w 12192000"/>
              <a:gd name="connsiteY5" fmla="*/ 3780788 h 6858000"/>
              <a:gd name="connsiteX6" fmla="*/ 4614095 w 12192000"/>
              <a:gd name="connsiteY6" fmla="*/ 5617292 h 6858000"/>
              <a:gd name="connsiteX7" fmla="*/ 10812063 w 12192000"/>
              <a:gd name="connsiteY7" fmla="*/ 3019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0850435" y="0"/>
                </a:moveTo>
                <a:lnTo>
                  <a:pt x="12192000" y="0"/>
                </a:lnTo>
                <a:lnTo>
                  <a:pt x="12192000" y="6858000"/>
                </a:lnTo>
                <a:lnTo>
                  <a:pt x="0" y="6858000"/>
                </a:lnTo>
                <a:lnTo>
                  <a:pt x="0" y="3591593"/>
                </a:lnTo>
                <a:lnTo>
                  <a:pt x="180382" y="3780788"/>
                </a:lnTo>
                <a:cubicBezTo>
                  <a:pt x="1315068" y="4915474"/>
                  <a:pt x="2882622" y="5617292"/>
                  <a:pt x="4614095" y="5617292"/>
                </a:cubicBezTo>
                <a:cubicBezTo>
                  <a:pt x="7752388" y="5617292"/>
                  <a:pt x="10352184" y="3311711"/>
                  <a:pt x="10812063" y="301968"/>
                </a:cubicBezTo>
                <a:close/>
              </a:path>
            </a:pathLst>
          </a:custGeom>
          <a:solidFill>
            <a:srgbClr val="253C92"/>
          </a:solidFill>
          <a:ln>
            <a:noFill/>
          </a:ln>
          <a:effectLst>
            <a:outerShdw blurRad="227650" dist="38100" algn="l" rotWithShape="0">
              <a:prstClr val="black">
                <a:alpha val="1136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l-GR" dirty="0"/>
              <a:t> </a:t>
            </a:r>
            <a:endParaRPr lang="en-ID" dirty="0"/>
          </a:p>
        </p:txBody>
      </p:sp>
      <p:sp>
        <p:nvSpPr>
          <p:cNvPr id="7" name="Freeform 6">
            <a:extLst>
              <a:ext uri="{FF2B5EF4-FFF2-40B4-BE49-F238E27FC236}">
                <a16:creationId xmlns:a16="http://schemas.microsoft.com/office/drawing/2014/main" id="{842A07E8-2BA7-5AB9-9D0E-65B270C5DD00}"/>
              </a:ext>
            </a:extLst>
          </p:cNvPr>
          <p:cNvSpPr/>
          <p:nvPr/>
        </p:nvSpPr>
        <p:spPr>
          <a:xfrm>
            <a:off x="5281858" y="0"/>
            <a:ext cx="6910142" cy="5617292"/>
          </a:xfrm>
          <a:custGeom>
            <a:avLst/>
            <a:gdLst>
              <a:gd name="connsiteX0" fmla="*/ 5568577 w 6910142"/>
              <a:gd name="connsiteY0" fmla="*/ 0 h 5617292"/>
              <a:gd name="connsiteX1" fmla="*/ 6910142 w 6910142"/>
              <a:gd name="connsiteY1" fmla="*/ 0 h 5617292"/>
              <a:gd name="connsiteX2" fmla="*/ 6871770 w 6910142"/>
              <a:gd name="connsiteY2" fmla="*/ 301968 h 5617292"/>
              <a:gd name="connsiteX3" fmla="*/ 673801 w 6910142"/>
              <a:gd name="connsiteY3" fmla="*/ 5617292 h 5617292"/>
              <a:gd name="connsiteX4" fmla="*/ 32708 w 6910142"/>
              <a:gd name="connsiteY4" fmla="*/ 5584920 h 5617292"/>
              <a:gd name="connsiteX5" fmla="*/ 0 w 6910142"/>
              <a:gd name="connsiteY5" fmla="*/ 5580764 h 5617292"/>
              <a:gd name="connsiteX6" fmla="*/ 199363 w 6910142"/>
              <a:gd name="connsiteY6" fmla="*/ 5557820 h 5617292"/>
              <a:gd name="connsiteX7" fmla="*/ 5530205 w 6910142"/>
              <a:gd name="connsiteY7" fmla="*/ 301968 h 5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0142" h="5617292">
                <a:moveTo>
                  <a:pt x="5568577" y="0"/>
                </a:moveTo>
                <a:lnTo>
                  <a:pt x="6910142" y="0"/>
                </a:lnTo>
                <a:lnTo>
                  <a:pt x="6871770" y="301968"/>
                </a:lnTo>
                <a:cubicBezTo>
                  <a:pt x="6411891" y="3311711"/>
                  <a:pt x="3812095" y="5617292"/>
                  <a:pt x="673801" y="5617292"/>
                </a:cubicBezTo>
                <a:cubicBezTo>
                  <a:pt x="457368" y="5617292"/>
                  <a:pt x="243495" y="5606326"/>
                  <a:pt x="32708" y="5584920"/>
                </a:cubicBezTo>
                <a:lnTo>
                  <a:pt x="0" y="5580764"/>
                </a:lnTo>
                <a:lnTo>
                  <a:pt x="199363" y="5557820"/>
                </a:lnTo>
                <a:cubicBezTo>
                  <a:pt x="2939184" y="5178807"/>
                  <a:pt x="5113440" y="3029548"/>
                  <a:pt x="5530205" y="301968"/>
                </a:cubicBezTo>
                <a:close/>
              </a:path>
            </a:pathLst>
          </a:custGeom>
          <a:solidFill>
            <a:srgbClr val="8FD1F3"/>
          </a:solidFill>
          <a:ln>
            <a:noFill/>
          </a:ln>
          <a:effectLst>
            <a:outerShdw blurRad="227650" dist="38100" algn="l" rotWithShape="0">
              <a:prstClr val="black">
                <a:alpha val="1136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9" name="Freeform 8">
            <a:extLst>
              <a:ext uri="{FF2B5EF4-FFF2-40B4-BE49-F238E27FC236}">
                <a16:creationId xmlns:a16="http://schemas.microsoft.com/office/drawing/2014/main" id="{C287AA42-54D1-47DA-9ED2-06175CB799B4}"/>
              </a:ext>
            </a:extLst>
          </p:cNvPr>
          <p:cNvSpPr/>
          <p:nvPr/>
        </p:nvSpPr>
        <p:spPr>
          <a:xfrm>
            <a:off x="4945841" y="0"/>
            <a:ext cx="6575376" cy="5617292"/>
          </a:xfrm>
          <a:custGeom>
            <a:avLst/>
            <a:gdLst>
              <a:gd name="connsiteX0" fmla="*/ 5904594 w 6575376"/>
              <a:gd name="connsiteY0" fmla="*/ 0 h 5617292"/>
              <a:gd name="connsiteX1" fmla="*/ 6575376 w 6575376"/>
              <a:gd name="connsiteY1" fmla="*/ 0 h 5617292"/>
              <a:gd name="connsiteX2" fmla="*/ 6537004 w 6575376"/>
              <a:gd name="connsiteY2" fmla="*/ 301968 h 5617292"/>
              <a:gd name="connsiteX3" fmla="*/ 339035 w 6575376"/>
              <a:gd name="connsiteY3" fmla="*/ 5617292 h 5617292"/>
              <a:gd name="connsiteX4" fmla="*/ 16371 w 6575376"/>
              <a:gd name="connsiteY4" fmla="*/ 5609133 h 5617292"/>
              <a:gd name="connsiteX5" fmla="*/ 0 w 6575376"/>
              <a:gd name="connsiteY5" fmla="*/ 5607889 h 5617292"/>
              <a:gd name="connsiteX6" fmla="*/ 249982 w 6575376"/>
              <a:gd name="connsiteY6" fmla="*/ 5590665 h 5617292"/>
              <a:gd name="connsiteX7" fmla="*/ 5866222 w 6575376"/>
              <a:gd name="connsiteY7" fmla="*/ 301968 h 5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5376" h="5617292">
                <a:moveTo>
                  <a:pt x="5904594" y="0"/>
                </a:moveTo>
                <a:lnTo>
                  <a:pt x="6575376" y="0"/>
                </a:lnTo>
                <a:lnTo>
                  <a:pt x="6537004" y="301968"/>
                </a:lnTo>
                <a:cubicBezTo>
                  <a:pt x="6077125" y="3311711"/>
                  <a:pt x="3477329" y="5617292"/>
                  <a:pt x="339035" y="5617292"/>
                </a:cubicBezTo>
                <a:cubicBezTo>
                  <a:pt x="230818" y="5617292"/>
                  <a:pt x="123242" y="5614551"/>
                  <a:pt x="16371" y="5609133"/>
                </a:cubicBezTo>
                <a:lnTo>
                  <a:pt x="0" y="5607889"/>
                </a:lnTo>
                <a:lnTo>
                  <a:pt x="249982" y="5590665"/>
                </a:lnTo>
                <a:cubicBezTo>
                  <a:pt x="3123163" y="5326344"/>
                  <a:pt x="5435085" y="3123602"/>
                  <a:pt x="5866222" y="301968"/>
                </a:cubicBezTo>
                <a:close/>
              </a:path>
            </a:pathLst>
          </a:custGeom>
          <a:solidFill>
            <a:srgbClr val="EEEEEE"/>
          </a:solidFill>
          <a:ln>
            <a:noFill/>
          </a:ln>
          <a:effectLst>
            <a:outerShdw blurRad="227650" dist="38100" algn="l" rotWithShape="0">
              <a:prstClr val="black">
                <a:alpha val="1136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grpSp>
        <p:nvGrpSpPr>
          <p:cNvPr id="26" name="Group 25">
            <a:extLst>
              <a:ext uri="{FF2B5EF4-FFF2-40B4-BE49-F238E27FC236}">
                <a16:creationId xmlns:a16="http://schemas.microsoft.com/office/drawing/2014/main" id="{73A09A6D-D3BC-133A-3EDB-48B6502FCCC7}"/>
              </a:ext>
            </a:extLst>
          </p:cNvPr>
          <p:cNvGrpSpPr/>
          <p:nvPr/>
        </p:nvGrpSpPr>
        <p:grpSpPr>
          <a:xfrm>
            <a:off x="-37103" y="238426"/>
            <a:ext cx="707886" cy="6619574"/>
            <a:chOff x="-2187" y="238426"/>
            <a:chExt cx="707886" cy="6619574"/>
          </a:xfrm>
        </p:grpSpPr>
        <p:sp>
          <p:nvSpPr>
            <p:cNvPr id="27" name="TextBox 26">
              <a:extLst>
                <a:ext uri="{FF2B5EF4-FFF2-40B4-BE49-F238E27FC236}">
                  <a16:creationId xmlns:a16="http://schemas.microsoft.com/office/drawing/2014/main" id="{D8E5A44F-6142-1C17-C88C-95C1D1BDFA36}"/>
                </a:ext>
              </a:extLst>
            </p:cNvPr>
            <p:cNvSpPr txBox="1"/>
            <p:nvPr/>
          </p:nvSpPr>
          <p:spPr>
            <a:xfrm rot="16200000">
              <a:off x="-732670" y="968909"/>
              <a:ext cx="2168852" cy="707886"/>
            </a:xfrm>
            <a:prstGeom prst="rect">
              <a:avLst/>
            </a:prstGeom>
            <a:noFill/>
          </p:spPr>
          <p:txBody>
            <a:bodyPr wrap="square" rtlCol="0">
              <a:spAutoFit/>
            </a:bodyPr>
            <a:lstStyle/>
            <a:p>
              <a:pPr algn="l">
                <a:lnSpc>
                  <a:spcPct val="100000"/>
                </a:lnSpc>
              </a:pPr>
              <a:br>
                <a:rPr lang="el-GR" sz="1000" b="1" dirty="0">
                  <a:solidFill>
                    <a:srgbClr val="253C92"/>
                  </a:solidFill>
                  <a:latin typeface="DM Sans 14pt" pitchFamily="2" charset="77"/>
                  <a:cs typeface="Poppins" pitchFamily="2" charset="77"/>
                </a:rPr>
              </a:br>
              <a:r>
                <a:rPr lang="el-GR" sz="1000" b="1" dirty="0">
                  <a:solidFill>
                    <a:srgbClr val="253C92"/>
                  </a:solidFill>
                  <a:latin typeface="DM Sans 14pt" pitchFamily="2" charset="77"/>
                  <a:cs typeface="Poppins" pitchFamily="2" charset="77"/>
                </a:rPr>
                <a:t>ΠΕΡΙΦΕΡΕΙΑ ΒΟΡΕΙΟΥ ΑΙΓΑΙΟΥ</a:t>
              </a:r>
            </a:p>
            <a:p>
              <a:pPr algn="l">
                <a:lnSpc>
                  <a:spcPct val="100000"/>
                </a:lnSpc>
              </a:pPr>
              <a:r>
                <a:rPr lang="el-GR" sz="1000" b="1" dirty="0">
                  <a:solidFill>
                    <a:srgbClr val="253C92"/>
                  </a:solidFill>
                  <a:latin typeface="DM Sans 14pt" pitchFamily="2" charset="77"/>
                  <a:cs typeface="Poppins" pitchFamily="2" charset="77"/>
                </a:rPr>
                <a:t>ΕΙΔΙΚΗ ΥΠΗΡΕΣΙΑ ΔΙΑΧΕΙΡΙΣΗΣ  ΠΡΟΓΡΑΜΜΑΤΟΣ «ΒΟΡΕΙΟ ΑΙΓΑΙΟ»</a:t>
              </a:r>
              <a:endParaRPr lang="en-US" sz="1000" dirty="0">
                <a:solidFill>
                  <a:srgbClr val="253C92"/>
                </a:solidFill>
                <a:latin typeface="DM Sans 14pt" pitchFamily="2" charset="77"/>
                <a:cs typeface="Poppins" pitchFamily="2" charset="77"/>
              </a:endParaRPr>
            </a:p>
          </p:txBody>
        </p:sp>
        <p:cxnSp>
          <p:nvCxnSpPr>
            <p:cNvPr id="28" name="Straight Connector 27">
              <a:extLst>
                <a:ext uri="{FF2B5EF4-FFF2-40B4-BE49-F238E27FC236}">
                  <a16:creationId xmlns:a16="http://schemas.microsoft.com/office/drawing/2014/main" id="{C8FFB2F4-37E5-EB6C-48B7-B45D27D24E46}"/>
                </a:ext>
              </a:extLst>
            </p:cNvPr>
            <p:cNvCxnSpPr>
              <a:cxnSpLocks/>
            </p:cNvCxnSpPr>
            <p:nvPr userDrawn="1"/>
          </p:nvCxnSpPr>
          <p:spPr>
            <a:xfrm>
              <a:off x="388409" y="2951793"/>
              <a:ext cx="0" cy="39062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Shape 5">
              <a:extLst>
                <a:ext uri="{FF2B5EF4-FFF2-40B4-BE49-F238E27FC236}">
                  <a16:creationId xmlns:a16="http://schemas.microsoft.com/office/drawing/2014/main" id="{0D489C26-7E13-B805-0DFA-F3707CAD147B}"/>
                </a:ext>
              </a:extLst>
            </p:cNvPr>
            <p:cNvSpPr/>
            <p:nvPr/>
          </p:nvSpPr>
          <p:spPr>
            <a:xfrm>
              <a:off x="172966" y="2474303"/>
              <a:ext cx="430886" cy="430886"/>
            </a:xfrm>
            <a:custGeom>
              <a:avLst/>
              <a:gdLst>
                <a:gd name="connsiteX0" fmla="*/ 79772 w 159544"/>
                <a:gd name="connsiteY0" fmla="*/ 0 h 159544"/>
                <a:gd name="connsiteX1" fmla="*/ 159544 w 159544"/>
                <a:gd name="connsiteY1" fmla="*/ 79772 h 159544"/>
                <a:gd name="connsiteX2" fmla="*/ 79772 w 159544"/>
                <a:gd name="connsiteY2" fmla="*/ 159544 h 159544"/>
                <a:gd name="connsiteX3" fmla="*/ 0 w 159544"/>
                <a:gd name="connsiteY3" fmla="*/ 79772 h 159544"/>
                <a:gd name="connsiteX4" fmla="*/ 79772 w 159544"/>
                <a:gd name="connsiteY4" fmla="*/ 0 h 15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4" h="159544">
                  <a:moveTo>
                    <a:pt x="79772" y="0"/>
                  </a:moveTo>
                  <a:cubicBezTo>
                    <a:pt x="123829" y="0"/>
                    <a:pt x="159544" y="35715"/>
                    <a:pt x="159544" y="79772"/>
                  </a:cubicBezTo>
                  <a:cubicBezTo>
                    <a:pt x="159544" y="123829"/>
                    <a:pt x="123829" y="159544"/>
                    <a:pt x="79772" y="159544"/>
                  </a:cubicBezTo>
                  <a:cubicBezTo>
                    <a:pt x="35715" y="159544"/>
                    <a:pt x="0" y="123829"/>
                    <a:pt x="0" y="79772"/>
                  </a:cubicBezTo>
                  <a:cubicBezTo>
                    <a:pt x="0" y="35715"/>
                    <a:pt x="35715" y="0"/>
                    <a:pt x="79772" y="0"/>
                  </a:cubicBezTo>
                  <a:close/>
                </a:path>
              </a:pathLst>
            </a:custGeom>
            <a:solidFill>
              <a:schemeClr val="accent4"/>
            </a:solidFill>
            <a:ln w="38100">
              <a:noFill/>
            </a:ln>
            <a:effectLst>
              <a:outerShdw blurRad="419100" dist="292100" dir="270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solidFill>
                  <a:schemeClr val="accent1"/>
                </a:solidFill>
                <a:latin typeface="DM Sans 14pt" pitchFamily="2" charset="77"/>
              </a:endParaRPr>
            </a:p>
          </p:txBody>
        </p:sp>
      </p:grpSp>
      <p:sp>
        <p:nvSpPr>
          <p:cNvPr id="33" name="TextBox 32">
            <a:extLst>
              <a:ext uri="{FF2B5EF4-FFF2-40B4-BE49-F238E27FC236}">
                <a16:creationId xmlns:a16="http://schemas.microsoft.com/office/drawing/2014/main" id="{2666D13E-B8D4-22CC-16B0-E201C62DF9C3}"/>
              </a:ext>
            </a:extLst>
          </p:cNvPr>
          <p:cNvSpPr txBox="1"/>
          <p:nvPr/>
        </p:nvSpPr>
        <p:spPr>
          <a:xfrm>
            <a:off x="1754553" y="1938808"/>
            <a:ext cx="6575376" cy="2554545"/>
          </a:xfrm>
          <a:prstGeom prst="rect">
            <a:avLst/>
          </a:prstGeom>
          <a:noFill/>
        </p:spPr>
        <p:txBody>
          <a:bodyPr wrap="square" rtlCol="0">
            <a:spAutoFit/>
          </a:bodyPr>
          <a:lstStyle/>
          <a:p>
            <a:r>
              <a:rPr lang="el-GR" sz="2800" dirty="0">
                <a:solidFill>
                  <a:schemeClr val="accent3">
                    <a:lumMod val="60000"/>
                    <a:lumOff val="40000"/>
                  </a:schemeClr>
                </a:solidFill>
                <a:latin typeface="DM Sans 14pt" pitchFamily="2" charset="77"/>
                <a:ea typeface="Liberation Sans" panose="020B0604020202020204" pitchFamily="34" charset="0"/>
                <a:cs typeface="Poppins" pitchFamily="2" charset="77"/>
              </a:rPr>
              <a:t>ΠΡΟΓΡΑΜΜΑ «ΒΟΡΕΙΟ ΑΙΓΑΙΟ 2021 -2027</a:t>
            </a:r>
            <a:endParaRPr lang="en-US" sz="2800" dirty="0">
              <a:solidFill>
                <a:schemeClr val="accent3">
                  <a:lumMod val="60000"/>
                  <a:lumOff val="40000"/>
                </a:schemeClr>
              </a:solidFill>
              <a:latin typeface="DM Sans 14pt" pitchFamily="2" charset="77"/>
              <a:ea typeface="Liberation Sans" panose="020B0604020202020204" pitchFamily="34" charset="0"/>
              <a:cs typeface="Poppins" pitchFamily="2" charset="77"/>
            </a:endParaRPr>
          </a:p>
          <a:p>
            <a:r>
              <a:rPr lang="el-GR" sz="4400" b="1" dirty="0">
                <a:solidFill>
                  <a:srgbClr val="253C92"/>
                </a:solidFill>
                <a:latin typeface="DM Sans 14pt" pitchFamily="2" charset="77"/>
                <a:ea typeface="Liberation Sans" panose="020B0604020202020204" pitchFamily="34" charset="0"/>
                <a:cs typeface="Poppins" pitchFamily="2" charset="77"/>
              </a:rPr>
              <a:t>Δράση 1.3.2: Προώθηση των πωλήσεων και κυρίως των εξαγωγών</a:t>
            </a:r>
            <a:endParaRPr lang="en-US" sz="4400" dirty="0">
              <a:solidFill>
                <a:srgbClr val="253C92"/>
              </a:solidFill>
              <a:latin typeface="DM Sans 14pt" pitchFamily="2" charset="77"/>
              <a:ea typeface="Liberation Sans" panose="020B0604020202020204" pitchFamily="34" charset="0"/>
              <a:cs typeface="Poppins" pitchFamily="2" charset="77"/>
            </a:endParaRPr>
          </a:p>
        </p:txBody>
      </p:sp>
      <p:sp>
        <p:nvSpPr>
          <p:cNvPr id="39" name="TextBox 38">
            <a:extLst>
              <a:ext uri="{FF2B5EF4-FFF2-40B4-BE49-F238E27FC236}">
                <a16:creationId xmlns:a16="http://schemas.microsoft.com/office/drawing/2014/main" id="{2A3959AB-B108-6513-4EE4-29A5892F76FF}"/>
              </a:ext>
            </a:extLst>
          </p:cNvPr>
          <p:cNvSpPr txBox="1"/>
          <p:nvPr/>
        </p:nvSpPr>
        <p:spPr>
          <a:xfrm>
            <a:off x="1754553" y="4378773"/>
            <a:ext cx="5710541" cy="340734"/>
          </a:xfrm>
          <a:prstGeom prst="rect">
            <a:avLst/>
          </a:prstGeom>
          <a:noFill/>
        </p:spPr>
        <p:txBody>
          <a:bodyPr wrap="square" rtlCol="0" anchor="t">
            <a:spAutoFit/>
          </a:bodyPr>
          <a:lstStyle/>
          <a:p>
            <a:pPr>
              <a:lnSpc>
                <a:spcPct val="150000"/>
              </a:lnSpc>
            </a:pPr>
            <a:r>
              <a:rPr lang="el-GR" sz="1200" dirty="0">
                <a:solidFill>
                  <a:srgbClr val="253C92"/>
                </a:solidFill>
                <a:latin typeface="DM Sans 14pt" pitchFamily="2" charset="77"/>
                <a:cs typeface="Poppins" pitchFamily="2" charset="77"/>
              </a:rPr>
              <a:t>Ενημέρωση επί του σχεδίου πρόσκλησης</a:t>
            </a:r>
          </a:p>
        </p:txBody>
      </p:sp>
      <p:grpSp>
        <p:nvGrpSpPr>
          <p:cNvPr id="40" name="Group 39">
            <a:extLst>
              <a:ext uri="{FF2B5EF4-FFF2-40B4-BE49-F238E27FC236}">
                <a16:creationId xmlns:a16="http://schemas.microsoft.com/office/drawing/2014/main" id="{3599CD04-3BA1-E489-CE71-E17974866E56}"/>
              </a:ext>
            </a:extLst>
          </p:cNvPr>
          <p:cNvGrpSpPr/>
          <p:nvPr/>
        </p:nvGrpSpPr>
        <p:grpSpPr>
          <a:xfrm>
            <a:off x="1754553" y="1477143"/>
            <a:ext cx="1595644" cy="461665"/>
            <a:chOff x="-554774" y="6389043"/>
            <a:chExt cx="1595644" cy="461665"/>
          </a:xfrm>
        </p:grpSpPr>
        <p:sp>
          <p:nvSpPr>
            <p:cNvPr id="41" name="TextBox 40">
              <a:extLst>
                <a:ext uri="{FF2B5EF4-FFF2-40B4-BE49-F238E27FC236}">
                  <a16:creationId xmlns:a16="http://schemas.microsoft.com/office/drawing/2014/main" id="{49AB1489-90C0-A9B3-39CB-FF094E1D878B}"/>
                </a:ext>
              </a:extLst>
            </p:cNvPr>
            <p:cNvSpPr txBox="1"/>
            <p:nvPr userDrawn="1"/>
          </p:nvSpPr>
          <p:spPr>
            <a:xfrm>
              <a:off x="103740" y="6419820"/>
              <a:ext cx="937130" cy="400110"/>
            </a:xfrm>
            <a:prstGeom prst="rect">
              <a:avLst/>
            </a:prstGeom>
            <a:noFill/>
          </p:spPr>
          <p:txBody>
            <a:bodyPr wrap="square" rtlCol="0">
              <a:spAutoFit/>
            </a:bodyPr>
            <a:lstStyle/>
            <a:p>
              <a:pPr algn="l"/>
              <a:r>
                <a:rPr lang="el-GR" sz="1000" kern="1000" spc="-50" dirty="0">
                  <a:solidFill>
                    <a:srgbClr val="253C92"/>
                  </a:solidFill>
                  <a:latin typeface="DM Sans 14pt" pitchFamily="2" charset="77"/>
                  <a:cs typeface="Poppins" pitchFamily="2" charset="77"/>
                </a:rPr>
                <a:t>ΜΥΤΙΛΗΝΗ</a:t>
              </a:r>
              <a:br>
                <a:rPr lang="el-GR" sz="1000" kern="1000" spc="-50" dirty="0">
                  <a:solidFill>
                    <a:srgbClr val="253C92"/>
                  </a:solidFill>
                  <a:latin typeface="DM Sans 14pt" pitchFamily="2" charset="77"/>
                  <a:cs typeface="Poppins" pitchFamily="2" charset="77"/>
                </a:rPr>
              </a:br>
              <a:r>
                <a:rPr lang="en-US" sz="1000" kern="1000" spc="-50" dirty="0">
                  <a:solidFill>
                    <a:srgbClr val="253C92"/>
                  </a:solidFill>
                  <a:latin typeface="DM Sans 14pt" pitchFamily="2" charset="77"/>
                  <a:cs typeface="Poppins" pitchFamily="2" charset="77"/>
                </a:rPr>
                <a:t>3</a:t>
              </a:r>
              <a:r>
                <a:rPr lang="el-GR" sz="1000" kern="1000" spc="-50" dirty="0">
                  <a:solidFill>
                    <a:srgbClr val="253C92"/>
                  </a:solidFill>
                  <a:latin typeface="DM Sans 14pt" pitchFamily="2" charset="77"/>
                  <a:cs typeface="Poppins" pitchFamily="2" charset="77"/>
                </a:rPr>
                <a:t> Σεπτέμβριου</a:t>
              </a:r>
              <a:endParaRPr lang="id-ID" sz="1000" b="0" kern="1000" spc="-50" baseline="0" dirty="0">
                <a:solidFill>
                  <a:srgbClr val="253C92"/>
                </a:solidFill>
                <a:latin typeface="DM Sans 14pt" pitchFamily="2" charset="77"/>
                <a:cs typeface="Poppins" pitchFamily="2" charset="77"/>
              </a:endParaRPr>
            </a:p>
          </p:txBody>
        </p:sp>
        <p:sp>
          <p:nvSpPr>
            <p:cNvPr id="42" name="TextBox 41">
              <a:extLst>
                <a:ext uri="{FF2B5EF4-FFF2-40B4-BE49-F238E27FC236}">
                  <a16:creationId xmlns:a16="http://schemas.microsoft.com/office/drawing/2014/main" id="{BE8F618D-39C7-8298-ED1E-F2BDBD3ED22E}"/>
                </a:ext>
              </a:extLst>
            </p:cNvPr>
            <p:cNvSpPr txBox="1"/>
            <p:nvPr userDrawn="1"/>
          </p:nvSpPr>
          <p:spPr>
            <a:xfrm>
              <a:off x="-554774" y="6389043"/>
              <a:ext cx="704039" cy="461665"/>
            </a:xfrm>
            <a:prstGeom prst="rect">
              <a:avLst/>
            </a:prstGeom>
            <a:noFill/>
          </p:spPr>
          <p:txBody>
            <a:bodyPr wrap="none" rtlCol="0">
              <a:spAutoFit/>
            </a:bodyPr>
            <a:lstStyle/>
            <a:p>
              <a:r>
                <a:rPr lang="en-US" sz="2400" b="0" spc="-200" baseline="0" dirty="0">
                  <a:solidFill>
                    <a:srgbClr val="253C92"/>
                  </a:solidFill>
                  <a:effectLst/>
                  <a:latin typeface="DM Sans 14pt" pitchFamily="2" charset="77"/>
                  <a:cs typeface="Poppins" pitchFamily="2" charset="77"/>
                </a:rPr>
                <a:t>20</a:t>
              </a:r>
              <a:r>
                <a:rPr lang="en-US" sz="2400" b="0" spc="-200" baseline="0" dirty="0">
                  <a:solidFill>
                    <a:schemeClr val="accent4">
                      <a:lumMod val="50000"/>
                      <a:lumOff val="50000"/>
                    </a:schemeClr>
                  </a:solidFill>
                  <a:effectLst/>
                  <a:latin typeface="DM Sans 14pt" pitchFamily="2" charset="77"/>
                  <a:cs typeface="Poppins" pitchFamily="2" charset="77"/>
                </a:rPr>
                <a:t>24</a:t>
              </a:r>
              <a:endParaRPr lang="en-ID" sz="2400" b="0" spc="-200" baseline="0" dirty="0">
                <a:solidFill>
                  <a:schemeClr val="accent4">
                    <a:lumMod val="50000"/>
                    <a:lumOff val="50000"/>
                  </a:schemeClr>
                </a:solidFill>
                <a:effectLst>
                  <a:outerShdw blurRad="50800" dist="38100" dir="5400000" algn="t" rotWithShape="0">
                    <a:schemeClr val="accent1">
                      <a:alpha val="26000"/>
                    </a:schemeClr>
                  </a:outerShdw>
                </a:effectLst>
                <a:latin typeface="DM Sans 14pt" pitchFamily="2" charset="77"/>
                <a:cs typeface="Poppins" pitchFamily="2" charset="77"/>
              </a:endParaRPr>
            </a:p>
          </p:txBody>
        </p:sp>
      </p:grpSp>
      <p:sp>
        <p:nvSpPr>
          <p:cNvPr id="56" name="object 14">
            <a:extLst>
              <a:ext uri="{FF2B5EF4-FFF2-40B4-BE49-F238E27FC236}">
                <a16:creationId xmlns:a16="http://schemas.microsoft.com/office/drawing/2014/main" id="{CF4EB2D9-6C2C-B9B8-5269-68DC6B096656}"/>
              </a:ext>
            </a:extLst>
          </p:cNvPr>
          <p:cNvSpPr/>
          <p:nvPr/>
        </p:nvSpPr>
        <p:spPr>
          <a:xfrm>
            <a:off x="189682" y="2520744"/>
            <a:ext cx="346671" cy="317420"/>
          </a:xfrm>
          <a:prstGeom prst="rect">
            <a:avLst/>
          </a:prstGeom>
          <a:blipFill>
            <a:blip r:embed="rId2" cstate="print"/>
            <a:stretch>
              <a:fillRect/>
            </a:stretch>
          </a:blipFill>
        </p:spPr>
        <p:txBody>
          <a:bodyPr wrap="square" lIns="0" tIns="0" rIns="0" bIns="0" rtlCol="0"/>
          <a:lstStyle/>
          <a:p>
            <a:endParaRPr dirty="0"/>
          </a:p>
        </p:txBody>
      </p:sp>
      <p:pic>
        <p:nvPicPr>
          <p:cNvPr id="58" name="Picture 57">
            <a:extLst>
              <a:ext uri="{FF2B5EF4-FFF2-40B4-BE49-F238E27FC236}">
                <a16:creationId xmlns:a16="http://schemas.microsoft.com/office/drawing/2014/main" id="{60EF4AE3-96C1-BF13-3363-6DBF868216AD}"/>
              </a:ext>
            </a:extLst>
          </p:cNvPr>
          <p:cNvPicPr>
            <a:picLocks noChangeAspect="1"/>
          </p:cNvPicPr>
          <p:nvPr/>
        </p:nvPicPr>
        <p:blipFill rotWithShape="1">
          <a:blip r:embed="rId3">
            <a:extLst>
              <a:ext uri="{28A0092B-C50C-407E-A947-70E740481C1C}">
                <a14:useLocalDpi xmlns:a14="http://schemas.microsoft.com/office/drawing/2010/main" val="0"/>
              </a:ext>
            </a:extLst>
          </a:blip>
          <a:srcRect r="3772"/>
          <a:stretch/>
        </p:blipFill>
        <p:spPr>
          <a:xfrm>
            <a:off x="9027112" y="5728865"/>
            <a:ext cx="2773640" cy="1104900"/>
          </a:xfrm>
          <a:prstGeom prst="rect">
            <a:avLst/>
          </a:prstGeom>
        </p:spPr>
      </p:pic>
      <p:pic>
        <p:nvPicPr>
          <p:cNvPr id="59" name="Picture 58">
            <a:extLst>
              <a:ext uri="{FF2B5EF4-FFF2-40B4-BE49-F238E27FC236}">
                <a16:creationId xmlns:a16="http://schemas.microsoft.com/office/drawing/2014/main" id="{D2413E87-8043-93EA-4919-D89F1DDC5D55}"/>
              </a:ext>
            </a:extLst>
          </p:cNvPr>
          <p:cNvPicPr>
            <a:picLocks noChangeAspect="1"/>
          </p:cNvPicPr>
          <p:nvPr/>
        </p:nvPicPr>
        <p:blipFill>
          <a:blip r:embed="rId4"/>
          <a:stretch>
            <a:fillRect/>
          </a:stretch>
        </p:blipFill>
        <p:spPr>
          <a:xfrm>
            <a:off x="524598" y="5958402"/>
            <a:ext cx="3577669" cy="645826"/>
          </a:xfrm>
          <a:prstGeom prst="rect">
            <a:avLst/>
          </a:prstGeom>
        </p:spPr>
      </p:pic>
    </p:spTree>
    <p:extLst>
      <p:ext uri="{BB962C8B-B14F-4D97-AF65-F5344CB8AC3E}">
        <p14:creationId xmlns:p14="http://schemas.microsoft.com/office/powerpoint/2010/main" val="328071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D8464297-5DFE-2459-4660-31CD59E09964}"/>
              </a:ext>
            </a:extLst>
          </p:cNvPr>
          <p:cNvSpPr>
            <a:spLocks noGrp="1"/>
          </p:cNvSpPr>
          <p:nvPr>
            <p:ph type="title" idx="4294967295"/>
          </p:nvPr>
        </p:nvSpPr>
        <p:spPr>
          <a:xfrm>
            <a:off x="0" y="365125"/>
            <a:ext cx="10515600" cy="1325563"/>
          </a:xfrm>
        </p:spPr>
        <p:txBody>
          <a:bodyPr/>
          <a:lstStyle/>
          <a:p>
            <a:r>
              <a:rPr lang="el-GR" dirty="0"/>
              <a:t>Δείκτες</a:t>
            </a:r>
          </a:p>
        </p:txBody>
      </p:sp>
      <p:sp>
        <p:nvSpPr>
          <p:cNvPr id="8" name="Θέση περιεχομένου 7">
            <a:extLst>
              <a:ext uri="{FF2B5EF4-FFF2-40B4-BE49-F238E27FC236}">
                <a16:creationId xmlns:a16="http://schemas.microsoft.com/office/drawing/2014/main" id="{93F5E280-54D4-C438-7CB6-A179679635A4}"/>
              </a:ext>
            </a:extLst>
          </p:cNvPr>
          <p:cNvSpPr>
            <a:spLocks noGrp="1"/>
          </p:cNvSpPr>
          <p:nvPr>
            <p:ph idx="4294967295"/>
          </p:nvPr>
        </p:nvSpPr>
        <p:spPr>
          <a:xfrm>
            <a:off x="0" y="1825625"/>
            <a:ext cx="10515600" cy="4351338"/>
          </a:xfrm>
        </p:spPr>
        <p:txBody>
          <a:bodyPr/>
          <a:lstStyle/>
          <a:p>
            <a:r>
              <a:rPr lang="el-GR" dirty="0"/>
              <a:t>RCO01 - Υποστηριζόμενες επιχειρήσεις (εκ των οποίων: πολύ μικρές, μικρές, μεσαίες)</a:t>
            </a:r>
          </a:p>
          <a:p>
            <a:r>
              <a:rPr lang="el-GR" dirty="0"/>
              <a:t>RCO02 - Επιχειρήσεις που υποστηρίζονται με επιχορηγήσεις</a:t>
            </a:r>
          </a:p>
          <a:p>
            <a:r>
              <a:rPr lang="el-GR" dirty="0"/>
              <a:t>RCR19	Επιχειρήσεις με υψηλότερο κύκλο εργασιών</a:t>
            </a:r>
          </a:p>
          <a:p>
            <a:endParaRPr lang="el-GR" dirty="0"/>
          </a:p>
        </p:txBody>
      </p:sp>
    </p:spTree>
    <p:extLst>
      <p:ext uri="{BB962C8B-B14F-4D97-AF65-F5344CB8AC3E}">
        <p14:creationId xmlns:p14="http://schemas.microsoft.com/office/powerpoint/2010/main" val="62286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62D35F-F983-71DC-EBC2-A0415E8AA1BA}"/>
              </a:ext>
            </a:extLst>
          </p:cNvPr>
          <p:cNvSpPr>
            <a:spLocks noGrp="1"/>
          </p:cNvSpPr>
          <p:nvPr>
            <p:ph type="title" idx="4294967295"/>
          </p:nvPr>
        </p:nvSpPr>
        <p:spPr>
          <a:xfrm>
            <a:off x="0" y="365125"/>
            <a:ext cx="10515600" cy="1325563"/>
          </a:xfrm>
        </p:spPr>
        <p:txBody>
          <a:bodyPr/>
          <a:lstStyle/>
          <a:p>
            <a:r>
              <a:rPr lang="el-GR" dirty="0"/>
              <a:t>Ενδεικτικές Επιδοτούμενες Δαπάνες</a:t>
            </a:r>
          </a:p>
        </p:txBody>
      </p:sp>
      <p:sp>
        <p:nvSpPr>
          <p:cNvPr id="3" name="Θέση περιεχομένου 2">
            <a:extLst>
              <a:ext uri="{FF2B5EF4-FFF2-40B4-BE49-F238E27FC236}">
                <a16:creationId xmlns:a16="http://schemas.microsoft.com/office/drawing/2014/main" id="{3C438ED7-809B-27FE-1F35-D2E749702502}"/>
              </a:ext>
            </a:extLst>
          </p:cNvPr>
          <p:cNvSpPr>
            <a:spLocks noGrp="1"/>
          </p:cNvSpPr>
          <p:nvPr>
            <p:ph idx="4294967295"/>
          </p:nvPr>
        </p:nvSpPr>
        <p:spPr>
          <a:xfrm>
            <a:off x="0" y="1825625"/>
            <a:ext cx="10515600" cy="4351338"/>
          </a:xfrm>
        </p:spPr>
        <p:txBody>
          <a:bodyPr>
            <a:normAutofit lnSpcReduction="10000"/>
          </a:bodyPr>
          <a:lstStyle/>
          <a:p>
            <a:pPr marL="514350" indent="-514350">
              <a:buFont typeface="+mj-lt"/>
              <a:buAutoNum type="arabicPeriod"/>
            </a:pPr>
            <a:r>
              <a:rPr lang="el-GR" dirty="0"/>
              <a:t>Δαπάνες προσωπικού</a:t>
            </a:r>
          </a:p>
          <a:p>
            <a:pPr marL="514350" indent="-514350">
              <a:buFont typeface="+mj-lt"/>
              <a:buAutoNum type="arabicPeriod"/>
            </a:pPr>
            <a:r>
              <a:rPr lang="el-GR" dirty="0"/>
              <a:t>Δαπάνες Εξοπλισμού, Μεταφορικών Μέσων &amp; Οργάνων</a:t>
            </a:r>
          </a:p>
          <a:p>
            <a:pPr marL="514350" indent="-514350">
              <a:buFont typeface="+mj-lt"/>
              <a:buAutoNum type="arabicPeriod"/>
            </a:pPr>
            <a:r>
              <a:rPr lang="el-GR" dirty="0"/>
              <a:t>Δαπάνες Λογισμικού</a:t>
            </a:r>
          </a:p>
          <a:p>
            <a:pPr marL="514350" indent="-514350">
              <a:buFont typeface="+mj-lt"/>
              <a:buAutoNum type="arabicPeriod"/>
            </a:pPr>
            <a:r>
              <a:rPr lang="el-GR" dirty="0"/>
              <a:t>Δαπάνες Προβολής, Προώθησης &amp; Δικτύωσης</a:t>
            </a:r>
          </a:p>
          <a:p>
            <a:pPr marL="514350" indent="-514350">
              <a:buFont typeface="+mj-lt"/>
              <a:buAutoNum type="arabicPeriod"/>
            </a:pPr>
            <a:r>
              <a:rPr lang="el-GR" dirty="0"/>
              <a:t>Ενέργειες Τεχνικής και Συμβουλευτικής Υποστήριξης</a:t>
            </a:r>
          </a:p>
          <a:p>
            <a:pPr marL="514350" indent="-514350">
              <a:buFont typeface="+mj-lt"/>
              <a:buAutoNum type="arabicPeriod"/>
            </a:pPr>
            <a:r>
              <a:rPr lang="el-GR" dirty="0"/>
              <a:t>Συσκευασία – Ετικέτα – </a:t>
            </a:r>
            <a:r>
              <a:rPr lang="el-GR" dirty="0" err="1"/>
              <a:t>Branding</a:t>
            </a:r>
            <a:endParaRPr lang="el-GR" dirty="0"/>
          </a:p>
          <a:p>
            <a:pPr marL="514350" indent="-514350">
              <a:buFont typeface="+mj-lt"/>
              <a:buAutoNum type="arabicPeriod"/>
            </a:pPr>
            <a:r>
              <a:rPr lang="el-GR" dirty="0"/>
              <a:t>Πνευματική ιδιοκτησία – Ευρεσιτεχνίες – Μεταφορά τεχνογνωσίας</a:t>
            </a:r>
          </a:p>
          <a:p>
            <a:pPr marL="514350" indent="-514350">
              <a:buFont typeface="+mj-lt"/>
              <a:buAutoNum type="arabicPeriod"/>
            </a:pPr>
            <a:r>
              <a:rPr lang="el-GR" dirty="0"/>
              <a:t>Ενέργειες σχεδιασμού και πιστοποίησης προϊόντων -Ενέργειες ποιότητας / πιστοποίησης διαχειριστικών συστημάτων</a:t>
            </a:r>
          </a:p>
          <a:p>
            <a:endParaRPr lang="el-GR" dirty="0"/>
          </a:p>
        </p:txBody>
      </p:sp>
    </p:spTree>
    <p:extLst>
      <p:ext uri="{BB962C8B-B14F-4D97-AF65-F5344CB8AC3E}">
        <p14:creationId xmlns:p14="http://schemas.microsoft.com/office/powerpoint/2010/main" val="391307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3B919E72-9C49-E418-71F2-30770F4DAF68}"/>
              </a:ext>
            </a:extLst>
          </p:cNvPr>
          <p:cNvGraphicFramePr>
            <a:graphicFrameLocks noGrp="1"/>
          </p:cNvGraphicFramePr>
          <p:nvPr>
            <p:ph idx="4294967295"/>
            <p:extLst>
              <p:ext uri="{D42A27DB-BD31-4B8C-83A1-F6EECF244321}">
                <p14:modId xmlns:p14="http://schemas.microsoft.com/office/powerpoint/2010/main" val="2855639822"/>
              </p:ext>
            </p:extLst>
          </p:nvPr>
        </p:nvGraphicFramePr>
        <p:xfrm>
          <a:off x="699516" y="786702"/>
          <a:ext cx="10792967" cy="5540333"/>
        </p:xfrm>
        <a:graphic>
          <a:graphicData uri="http://schemas.openxmlformats.org/drawingml/2006/table">
            <a:tbl>
              <a:tblPr firstRow="1" firstCol="1" bandRow="1">
                <a:tableStyleId>{5C22544A-7EE6-4342-B048-85BDC9FD1C3A}</a:tableStyleId>
              </a:tblPr>
              <a:tblGrid>
                <a:gridCol w="972522">
                  <a:extLst>
                    <a:ext uri="{9D8B030D-6E8A-4147-A177-3AD203B41FA5}">
                      <a16:colId xmlns:a16="http://schemas.microsoft.com/office/drawing/2014/main" val="426358167"/>
                    </a:ext>
                  </a:extLst>
                </a:gridCol>
                <a:gridCol w="1258208">
                  <a:extLst>
                    <a:ext uri="{9D8B030D-6E8A-4147-A177-3AD203B41FA5}">
                      <a16:colId xmlns:a16="http://schemas.microsoft.com/office/drawing/2014/main" val="3956092544"/>
                    </a:ext>
                  </a:extLst>
                </a:gridCol>
                <a:gridCol w="5356606">
                  <a:extLst>
                    <a:ext uri="{9D8B030D-6E8A-4147-A177-3AD203B41FA5}">
                      <a16:colId xmlns:a16="http://schemas.microsoft.com/office/drawing/2014/main" val="1084180994"/>
                    </a:ext>
                  </a:extLst>
                </a:gridCol>
                <a:gridCol w="3205631">
                  <a:extLst>
                    <a:ext uri="{9D8B030D-6E8A-4147-A177-3AD203B41FA5}">
                      <a16:colId xmlns:a16="http://schemas.microsoft.com/office/drawing/2014/main" val="348261021"/>
                    </a:ext>
                  </a:extLst>
                </a:gridCol>
              </a:tblGrid>
              <a:tr h="289424">
                <a:tc gridSpan="2">
                  <a:txBody>
                    <a:bodyPr/>
                    <a:lstStyle/>
                    <a:p>
                      <a:pPr marR="179705" algn="ctr">
                        <a:lnSpc>
                          <a:spcPct val="110000"/>
                        </a:lnSpc>
                        <a:spcBef>
                          <a:spcPts val="600"/>
                        </a:spcBef>
                        <a:spcAft>
                          <a:spcPts val="600"/>
                        </a:spcAft>
                      </a:pPr>
                      <a:r>
                        <a:rPr lang="el-GR" sz="1050" dirty="0">
                          <a:effectLst/>
                        </a:rPr>
                        <a:t>Κωδικός Δαπάνης ΟΠΣΚΕ</a:t>
                      </a:r>
                      <a:r>
                        <a:rPr lang="en-US" sz="1000" dirty="0">
                          <a:effectLst/>
                        </a:rPr>
                        <a:t>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hMerge="1">
                  <a:txBody>
                    <a:bodyPr/>
                    <a:lstStyle/>
                    <a:p>
                      <a:endParaRPr lang="el-GR"/>
                    </a:p>
                  </a:txBody>
                  <a:tcPr/>
                </a:tc>
                <a:tc>
                  <a:txBody>
                    <a:bodyPr/>
                    <a:lstStyle/>
                    <a:p>
                      <a:pPr marR="179705" algn="ctr">
                        <a:lnSpc>
                          <a:spcPct val="110000"/>
                        </a:lnSpc>
                        <a:spcBef>
                          <a:spcPts val="600"/>
                        </a:spcBef>
                        <a:spcAft>
                          <a:spcPts val="600"/>
                        </a:spcAft>
                      </a:pPr>
                      <a:r>
                        <a:rPr lang="el-GR" sz="1050" dirty="0">
                          <a:effectLst/>
                        </a:rPr>
                        <a:t>ΚΑΤΗΓΟΡΙΕΣ/ΥΠΟΚΑΤΗΓΟΡΙΕΣ ΔΑΠΑΝΩΝ</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a:effectLst/>
                        </a:rPr>
                        <a:t>ΕΠΙΣΗΜΑΝΣΕΙΣ / ΟΡΙΑ</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1474583300"/>
                  </a:ext>
                </a:extLst>
              </a:tr>
              <a:tr h="311000">
                <a:tc>
                  <a:txBody>
                    <a:bodyPr/>
                    <a:lstStyle/>
                    <a:p>
                      <a:pPr marR="171450" algn="ctr">
                        <a:lnSpc>
                          <a:spcPct val="110000"/>
                        </a:lnSpc>
                        <a:spcBef>
                          <a:spcPts val="600"/>
                        </a:spcBef>
                        <a:spcAft>
                          <a:spcPts val="600"/>
                        </a:spcAft>
                      </a:pPr>
                      <a:r>
                        <a:rPr lang="el-GR" sz="1050">
                          <a:effectLst/>
                        </a:rPr>
                        <a:t>01.</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dirty="0">
                          <a:effectLst/>
                        </a:rPr>
                        <a:t>Δαπάνες προσωπικού</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00">
                          <a:effectLst/>
                        </a:rPr>
                        <a:t>Με χρήση της κοινής στήριξης άρθρο 25 ΚΑΝ ΕΕ 1060/2021</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3372599636"/>
                  </a:ext>
                </a:extLst>
              </a:tr>
              <a:tr h="215813">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01.09.</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l">
                        <a:lnSpc>
                          <a:spcPct val="110000"/>
                        </a:lnSpc>
                        <a:spcBef>
                          <a:spcPts val="600"/>
                        </a:spcBef>
                        <a:spcAft>
                          <a:spcPts val="600"/>
                        </a:spcAft>
                      </a:pPr>
                      <a:r>
                        <a:rPr lang="el-GR" sz="1050" dirty="0">
                          <a:effectLst/>
                        </a:rPr>
                        <a:t>Πλήρες Μισθολογικό Κόστος Νεοπροσλαμβανόμενου Προσωπικού</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pPr>
                      <a:r>
                        <a:rPr lang="el-GR" sz="1050">
                          <a:effectLst/>
                        </a:rPr>
                        <a:t>Έως 17.000€ - 1 ΕΜΕ</a:t>
                      </a:r>
                      <a:endParaRPr lang="el-G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1942708873"/>
                  </a:ext>
                </a:extLst>
              </a:tr>
              <a:tr h="215813">
                <a:tc>
                  <a:txBody>
                    <a:bodyPr/>
                    <a:lstStyle/>
                    <a:p>
                      <a:pPr marR="179705" algn="ctr">
                        <a:lnSpc>
                          <a:spcPct val="110000"/>
                        </a:lnSpc>
                        <a:spcBef>
                          <a:spcPts val="600"/>
                        </a:spcBef>
                        <a:spcAft>
                          <a:spcPts val="600"/>
                        </a:spcAft>
                      </a:pPr>
                      <a:r>
                        <a:rPr lang="el-GR" sz="1050">
                          <a:effectLst/>
                        </a:rPr>
                        <a:t>02.</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dirty="0">
                          <a:effectLst/>
                        </a:rPr>
                        <a:t>Δαπάνες Εξοπλισμού, Μεταφορικών Μέσων &amp; Οργάνων</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pPr>
                      <a:r>
                        <a:rPr lang="el-GR" sz="1050">
                          <a:effectLst/>
                        </a:rPr>
                        <a:t> </a:t>
                      </a:r>
                      <a:endParaRPr lang="el-G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234167769"/>
                  </a:ext>
                </a:extLst>
              </a:tr>
              <a:tr h="215813">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l">
                        <a:lnSpc>
                          <a:spcPct val="110000"/>
                        </a:lnSpc>
                        <a:spcBef>
                          <a:spcPts val="600"/>
                        </a:spcBef>
                        <a:spcAft>
                          <a:spcPts val="600"/>
                        </a:spcAft>
                      </a:pPr>
                      <a:r>
                        <a:rPr lang="el-GR" sz="1050" dirty="0">
                          <a:effectLst/>
                        </a:rPr>
                        <a:t>02.05</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dirty="0">
                          <a:effectLst/>
                        </a:rPr>
                        <a:t>Εξοπλισμός για την προστασία του Περιβάλλοντος και Εξοικονόμηση Ενέργειας</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128000978"/>
                  </a:ext>
                </a:extLst>
              </a:tr>
              <a:tr h="215813">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02.19</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l">
                        <a:lnSpc>
                          <a:spcPct val="110000"/>
                        </a:lnSpc>
                        <a:spcBef>
                          <a:spcPts val="600"/>
                        </a:spcBef>
                        <a:spcAft>
                          <a:spcPts val="600"/>
                        </a:spcAft>
                      </a:pPr>
                      <a:r>
                        <a:rPr lang="el-GR" sz="1050" dirty="0">
                          <a:effectLst/>
                        </a:rPr>
                        <a:t>Ψηφιακός εξοπλισμός γραφείου</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2825385294"/>
                  </a:ext>
                </a:extLst>
              </a:tr>
              <a:tr h="215813">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02.20</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l">
                        <a:lnSpc>
                          <a:spcPct val="110000"/>
                        </a:lnSpc>
                        <a:spcBef>
                          <a:spcPts val="600"/>
                        </a:spcBef>
                        <a:spcAft>
                          <a:spcPts val="600"/>
                        </a:spcAft>
                      </a:pPr>
                      <a:r>
                        <a:rPr lang="el-GR" sz="1050" dirty="0">
                          <a:effectLst/>
                        </a:rPr>
                        <a:t>Παραγωγικός &amp; Μηχανολογικός Εξοπλισμός</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2152288532"/>
                  </a:ext>
                </a:extLst>
              </a:tr>
              <a:tr h="471639">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02.24</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l">
                        <a:lnSpc>
                          <a:spcPct val="110000"/>
                        </a:lnSpc>
                        <a:spcBef>
                          <a:spcPts val="600"/>
                        </a:spcBef>
                        <a:spcAft>
                          <a:spcPts val="600"/>
                        </a:spcAft>
                      </a:pPr>
                      <a:r>
                        <a:rPr lang="el-GR" sz="1050" dirty="0">
                          <a:effectLst/>
                        </a:rPr>
                        <a:t>Ηλεκτρικά Μεταφορικά Μέσα</a:t>
                      </a:r>
                    </a:p>
                    <a:p>
                      <a:pPr marR="179705" algn="l">
                        <a:lnSpc>
                          <a:spcPct val="110000"/>
                        </a:lnSpc>
                        <a:spcBef>
                          <a:spcPts val="600"/>
                        </a:spcBef>
                        <a:spcAft>
                          <a:spcPts val="600"/>
                        </a:spcAft>
                      </a:pPr>
                      <a:r>
                        <a:rPr lang="el-GR" sz="1050" dirty="0">
                          <a:effectLst/>
                        </a:rPr>
                        <a:t>(επαγγελματικής ή μικτής χρήσης έως εννέα (9) θέσεων)</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a:effectLst/>
                        </a:rPr>
                        <a:t>έως 50% του επιχορηγούμενου Π/Υ &amp; έως 50.000€</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3673132413"/>
                  </a:ext>
                </a:extLst>
              </a:tr>
              <a:tr h="215813">
                <a:tc>
                  <a:txBody>
                    <a:bodyPr/>
                    <a:lstStyle/>
                    <a:p>
                      <a:pPr marR="179705" algn="ctr">
                        <a:lnSpc>
                          <a:spcPct val="110000"/>
                        </a:lnSpc>
                        <a:spcBef>
                          <a:spcPts val="600"/>
                        </a:spcBef>
                        <a:spcAft>
                          <a:spcPts val="600"/>
                        </a:spcAft>
                      </a:pPr>
                      <a:r>
                        <a:rPr lang="el-GR" sz="1050">
                          <a:effectLst/>
                        </a:rPr>
                        <a:t>04.</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dirty="0">
                          <a:effectLst/>
                        </a:rPr>
                        <a:t>Δαπάνες για Παροχή Υπηρεσιών</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758412672"/>
                  </a:ext>
                </a:extLst>
              </a:tr>
              <a:tr h="215813">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04.09</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dirty="0">
                          <a:effectLst/>
                        </a:rPr>
                        <a:t>Κόστος συμβουλευτικών υπηρεσιών που παρέχονται από εξωτερικούς συμβούλους</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a:effectLst/>
                        </a:rPr>
                        <a:t>έως 6.000€</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3676088366"/>
                  </a:ext>
                </a:extLst>
              </a:tr>
              <a:tr h="389142">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04.18</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dirty="0">
                          <a:effectLst/>
                        </a:rPr>
                        <a:t>Υπηρεσίες προμήθειας/χρήσης Λογισμικού υπό καθεστώς «Software </a:t>
                      </a:r>
                      <a:r>
                        <a:rPr lang="el-GR" sz="1050" dirty="0" err="1">
                          <a:effectLst/>
                        </a:rPr>
                        <a:t>as</a:t>
                      </a:r>
                      <a:r>
                        <a:rPr lang="el-GR" sz="1050" dirty="0">
                          <a:effectLst/>
                        </a:rPr>
                        <a:t> a Service», «</a:t>
                      </a:r>
                      <a:r>
                        <a:rPr lang="el-GR" sz="1050" dirty="0" err="1">
                          <a:effectLst/>
                        </a:rPr>
                        <a:t>cloud</a:t>
                      </a:r>
                      <a:r>
                        <a:rPr lang="el-GR" sz="1050" dirty="0">
                          <a:effectLst/>
                        </a:rPr>
                        <a:t> </a:t>
                      </a:r>
                      <a:r>
                        <a:rPr lang="el-GR" sz="1050" dirty="0" err="1">
                          <a:effectLst/>
                        </a:rPr>
                        <a:t>computing</a:t>
                      </a:r>
                      <a:r>
                        <a:rPr lang="el-GR" sz="1050" dirty="0">
                          <a:effectLst/>
                        </a:rPr>
                        <a:t>» ή άλλο παρεμφερές αυτού</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έως 20% του επιχορηγούμενου Π/Υ</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1824714258"/>
                  </a:ext>
                </a:extLst>
              </a:tr>
              <a:tr h="215813">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04.20</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Δαπάνες παροχής υπηρεσιών μελετών ανάπτυξης προϊόντων ή/και διεργασιών</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έως 40% του επιχορηγούμενου Π/Υ</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381237039"/>
                  </a:ext>
                </a:extLst>
              </a:tr>
              <a:tr h="326538">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04.25</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Πιστοποίηση υπηρεσιών &amp; διαδικασιών σύμφωνα με εθνικά, εναρμονισμένα καθώς και λοιπά ευρωπαϊκά και διεθνή πρότυπα</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Έως 3 πιστοποιητικά και έως 3.000 / Πιστοποιητικό</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3209991152"/>
                  </a:ext>
                </a:extLst>
              </a:tr>
              <a:tr h="215813">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04.26</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Υπηρεσίες Σχεδιασμού Συσκευασίας– Ετικέτας–Branding</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έως 10% του επιχορηγούμενου Π/Υ</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2944765076"/>
                  </a:ext>
                </a:extLst>
              </a:tr>
              <a:tr h="215813">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04.30</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Πνευματική ιδιοκτησία–Ευρεσιτεχνίες–Μεταφορά τεχνογνωσίας</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έως 40% του επιχορηγούμενου Π/Υ</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1724869008"/>
                  </a:ext>
                </a:extLst>
              </a:tr>
              <a:tr h="215813">
                <a:tc>
                  <a:txBody>
                    <a:bodyPr/>
                    <a:lstStyle/>
                    <a:p>
                      <a:pPr marR="179705" algn="ctr">
                        <a:lnSpc>
                          <a:spcPct val="110000"/>
                        </a:lnSpc>
                        <a:spcBef>
                          <a:spcPts val="600"/>
                        </a:spcBef>
                        <a:spcAft>
                          <a:spcPts val="600"/>
                        </a:spcAft>
                      </a:pPr>
                      <a:r>
                        <a:rPr lang="el-GR" sz="1050">
                          <a:effectLst/>
                        </a:rPr>
                        <a:t>06.</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Δαπάνες Λογισμικού</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1361392813"/>
                  </a:ext>
                </a:extLst>
              </a:tr>
              <a:tr h="215813">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06.07</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Λογισμικό και δικαιώματα χρήσης (licenses) προγραμμάτων λογισμικού</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έως 60% του επιχορηγούμενου Π/Υ</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814482874"/>
                  </a:ext>
                </a:extLst>
              </a:tr>
              <a:tr h="215813">
                <a:tc>
                  <a:txBody>
                    <a:bodyPr/>
                    <a:lstStyle/>
                    <a:p>
                      <a:pPr marR="179705" algn="ctr">
                        <a:lnSpc>
                          <a:spcPct val="110000"/>
                        </a:lnSpc>
                        <a:spcBef>
                          <a:spcPts val="600"/>
                        </a:spcBef>
                        <a:spcAft>
                          <a:spcPts val="600"/>
                        </a:spcAft>
                      </a:pPr>
                      <a:r>
                        <a:rPr lang="el-GR" sz="1050">
                          <a:effectLst/>
                        </a:rPr>
                        <a:t>07</a:t>
                      </a:r>
                      <a:r>
                        <a:rPr lang="en-US" sz="1050">
                          <a:effectLst/>
                        </a:rPr>
                        <a:t>.</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Δαπάνες Προβολής, Προώθησης &amp; Δικτύωσης</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έως 40% του επιχορηγούμενου Π/Υ</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610149410"/>
                  </a:ext>
                </a:extLst>
              </a:tr>
              <a:tr h="189930">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07.04</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Δαπάνες συμμετοχής ΜΜΕ σε εμπορικές εκθέσεις</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έως 3.000 / έκθεση</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2369781038"/>
                  </a:ext>
                </a:extLst>
              </a:tr>
              <a:tr h="189930">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07.10</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dirty="0">
                          <a:effectLst/>
                        </a:rPr>
                        <a:t>Λοιπά έξοδα προβολής - προώθησης και δικτύωσης</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3329748669"/>
                  </a:ext>
                </a:extLst>
              </a:tr>
              <a:tr h="311000">
                <a:tc>
                  <a:txBody>
                    <a:bodyPr/>
                    <a:lstStyle/>
                    <a:p>
                      <a:pPr marR="179705" algn="ctr">
                        <a:lnSpc>
                          <a:spcPct val="110000"/>
                        </a:lnSpc>
                        <a:spcBef>
                          <a:spcPts val="600"/>
                        </a:spcBef>
                        <a:spcAft>
                          <a:spcPts val="600"/>
                        </a:spcAft>
                      </a:pPr>
                      <a:r>
                        <a:rPr lang="el-GR" sz="1050">
                          <a:effectLst/>
                        </a:rPr>
                        <a:t>09.</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Έμμεσες Δαπάνες</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00" dirty="0">
                          <a:effectLst/>
                        </a:rPr>
                        <a:t>Με χρήση της κοινής στήριξης άρθρο 25 ΚΑΝ ΕΕ 1060/2021</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2433276140"/>
                  </a:ext>
                </a:extLst>
              </a:tr>
              <a:tr h="189930">
                <a:tc>
                  <a:txBody>
                    <a:bodyPr/>
                    <a:lstStyle/>
                    <a:p>
                      <a:pPr marR="179705" algn="ctr">
                        <a:lnSpc>
                          <a:spcPct val="110000"/>
                        </a:lnSpc>
                        <a:spcBef>
                          <a:spcPts val="600"/>
                        </a:spcBef>
                        <a:spcAft>
                          <a:spcPts val="600"/>
                        </a:spcAft>
                      </a:pPr>
                      <a:r>
                        <a:rPr lang="el-GR" sz="1050">
                          <a:effectLst/>
                        </a:rPr>
                        <a:t>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L="228600" marR="179705" indent="-228600" algn="just">
                        <a:lnSpc>
                          <a:spcPct val="110000"/>
                        </a:lnSpc>
                        <a:spcBef>
                          <a:spcPts val="600"/>
                        </a:spcBef>
                        <a:spcAft>
                          <a:spcPts val="600"/>
                        </a:spcAft>
                      </a:pPr>
                      <a:r>
                        <a:rPr lang="el-GR" sz="1050">
                          <a:effectLst/>
                        </a:rPr>
                        <a:t>09.01</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just">
                        <a:lnSpc>
                          <a:spcPct val="110000"/>
                        </a:lnSpc>
                        <a:spcBef>
                          <a:spcPts val="600"/>
                        </a:spcBef>
                        <a:spcAft>
                          <a:spcPts val="600"/>
                        </a:spcAft>
                      </a:pPr>
                      <a:r>
                        <a:rPr lang="el-GR" sz="1050">
                          <a:effectLst/>
                        </a:rPr>
                        <a:t>Έμμεσες Δαπάνες (7% επί των επιλέξιμων άμεσων δαπανών του επενδυτικού σχεδίου)</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tc>
                  <a:txBody>
                    <a:bodyPr/>
                    <a:lstStyle/>
                    <a:p>
                      <a:pPr marR="179705" algn="ctr">
                        <a:lnSpc>
                          <a:spcPct val="110000"/>
                        </a:lnSpc>
                        <a:spcBef>
                          <a:spcPts val="600"/>
                        </a:spcBef>
                        <a:spcAft>
                          <a:spcPts val="600"/>
                        </a:spcAft>
                      </a:pPr>
                      <a:r>
                        <a:rPr lang="el-GR" sz="1050" dirty="0">
                          <a:effectLst/>
                        </a:rPr>
                        <a:t>Υποχρεωτική κατηγορία</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3807" marR="33807" marT="0" marB="0" anchor="ctr"/>
                </a:tc>
                <a:extLst>
                  <a:ext uri="{0D108BD9-81ED-4DB2-BD59-A6C34878D82A}">
                    <a16:rowId xmlns:a16="http://schemas.microsoft.com/office/drawing/2014/main" val="106272314"/>
                  </a:ext>
                </a:extLst>
              </a:tr>
            </a:tbl>
          </a:graphicData>
        </a:graphic>
      </p:graphicFrame>
    </p:spTree>
    <p:extLst>
      <p:ext uri="{BB962C8B-B14F-4D97-AF65-F5344CB8AC3E}">
        <p14:creationId xmlns:p14="http://schemas.microsoft.com/office/powerpoint/2010/main" val="276152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4AC1D0-A695-528C-0C45-D320B5AB5476}"/>
              </a:ext>
            </a:extLst>
          </p:cNvPr>
          <p:cNvSpPr>
            <a:spLocks noGrp="1"/>
          </p:cNvSpPr>
          <p:nvPr>
            <p:ph type="title" idx="4294967295"/>
          </p:nvPr>
        </p:nvSpPr>
        <p:spPr>
          <a:xfrm>
            <a:off x="0" y="365125"/>
            <a:ext cx="10515600" cy="1325563"/>
          </a:xfrm>
        </p:spPr>
        <p:txBody>
          <a:bodyPr/>
          <a:lstStyle/>
          <a:p>
            <a:r>
              <a:rPr lang="el-GR" dirty="0"/>
              <a:t>ΒΑΘΜΟΛΟΓΟΥΜΕΝΑ ΚΡΙΤΗΡΙΑ ΑΞΙΟΛΟΓΗΣΗΣ</a:t>
            </a:r>
          </a:p>
        </p:txBody>
      </p:sp>
      <p:sp>
        <p:nvSpPr>
          <p:cNvPr id="3" name="Θέση περιεχομένου 2">
            <a:extLst>
              <a:ext uri="{FF2B5EF4-FFF2-40B4-BE49-F238E27FC236}">
                <a16:creationId xmlns:a16="http://schemas.microsoft.com/office/drawing/2014/main" id="{DE5E55EC-496C-4923-7141-9BBE9BD44C51}"/>
              </a:ext>
            </a:extLst>
          </p:cNvPr>
          <p:cNvSpPr>
            <a:spLocks noGrp="1"/>
          </p:cNvSpPr>
          <p:nvPr>
            <p:ph idx="4294967295"/>
          </p:nvPr>
        </p:nvSpPr>
        <p:spPr>
          <a:xfrm>
            <a:off x="0" y="1825625"/>
            <a:ext cx="10515600" cy="4351338"/>
          </a:xfrm>
        </p:spPr>
        <p:txBody>
          <a:bodyPr/>
          <a:lstStyle/>
          <a:p>
            <a:r>
              <a:rPr lang="el-GR" sz="1800" dirty="0">
                <a:effectLst/>
                <a:latin typeface="Tahoma" panose="020B0604030504040204" pitchFamily="34" charset="0"/>
                <a:ea typeface="Times New Roman" panose="02020603050405020304" pitchFamily="18" charset="0"/>
              </a:rPr>
              <a:t>Διαθέσιμα κεφάλαια σε σχέση με το Επενδυτικό Σχέδιο</a:t>
            </a:r>
          </a:p>
          <a:p>
            <a:pPr lvl="1"/>
            <a:r>
              <a:rPr lang="el-GR" sz="1400" dirty="0">
                <a:effectLst/>
                <a:latin typeface="Tahoma" panose="020B0604030504040204" pitchFamily="34" charset="0"/>
                <a:ea typeface="Times New Roman" panose="02020603050405020304" pitchFamily="18" charset="0"/>
              </a:rPr>
              <a:t>Σημειώνεται ότι η κάλυψη τουλάχιστον 25% του προϋπολογισμού αποτελεί τυπική προϋπόθεση συμμετοχής </a:t>
            </a:r>
          </a:p>
          <a:p>
            <a:r>
              <a:rPr lang="el-GR" sz="1800" dirty="0">
                <a:effectLst/>
                <a:latin typeface="Tahoma" panose="020B0604030504040204" pitchFamily="34" charset="0"/>
                <a:ea typeface="Times New Roman" panose="02020603050405020304" pitchFamily="18" charset="0"/>
              </a:rPr>
              <a:t>Ρυθμός μεταβολής κύκλου εργασιών κατά την 2ετία (2022-2023)</a:t>
            </a:r>
            <a:endParaRPr lang="el-GR" sz="1800" dirty="0">
              <a:latin typeface="Tahoma" panose="020B0604030504040204" pitchFamily="34" charset="0"/>
              <a:ea typeface="Times New Roman" panose="02020603050405020304" pitchFamily="18" charset="0"/>
            </a:endParaRPr>
          </a:p>
          <a:p>
            <a:r>
              <a:rPr lang="el-GR" sz="1800" dirty="0">
                <a:effectLst/>
                <a:latin typeface="Tahoma" panose="020B0604030504040204" pitchFamily="34" charset="0"/>
                <a:ea typeface="Times New Roman" panose="02020603050405020304" pitchFamily="18" charset="0"/>
              </a:rPr>
              <a:t>Ποσοστό αποτελεσμάτων προ φόρων- τόκων &amp; αποσβέσεων (</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EBITDA</a:t>
            </a:r>
            <a:r>
              <a:rPr lang="el-GR" sz="1800" dirty="0">
                <a:effectLst/>
                <a:latin typeface="Tahoma" panose="020B0604030504040204" pitchFamily="34" charset="0"/>
                <a:ea typeface="Times New Roman" panose="02020603050405020304" pitchFamily="18" charset="0"/>
              </a:rPr>
              <a:t>) προς τον κύκλο εργασιών κατά την 2ετία (2022-2023)</a:t>
            </a:r>
          </a:p>
          <a:p>
            <a:r>
              <a:rPr lang="el-GR" sz="1800" dirty="0">
                <a:effectLst/>
                <a:latin typeface="Tahoma" panose="020B0604030504040204" pitchFamily="34" charset="0"/>
                <a:ea typeface="Times New Roman" panose="02020603050405020304" pitchFamily="18" charset="0"/>
              </a:rPr>
              <a:t>Ύπαρξη κατοχυρωμένης ευρεσιτεχνίας/πατέντας που σχετίζεται με το επιχειρηματικό σχέδιο</a:t>
            </a:r>
            <a:endParaRPr lang="el-GR" sz="1800" dirty="0">
              <a:latin typeface="Tahoma" panose="020B0604030504040204" pitchFamily="34" charset="0"/>
              <a:ea typeface="Times New Roman" panose="02020603050405020304" pitchFamily="18" charset="0"/>
            </a:endParaRPr>
          </a:p>
          <a:p>
            <a:r>
              <a:rPr lang="el-GR" sz="1800" dirty="0">
                <a:effectLst/>
                <a:latin typeface="Tahoma" panose="020B0604030504040204" pitchFamily="34" charset="0"/>
                <a:ea typeface="Times New Roman" panose="02020603050405020304" pitchFamily="18" charset="0"/>
              </a:rPr>
              <a:t>Περιφερειακή Στρατηγική Έξυπνης εξειδίκευσης Βορείου Αιγαίου	</a:t>
            </a:r>
            <a:endParaRPr lang="el-GR" dirty="0"/>
          </a:p>
        </p:txBody>
      </p:sp>
    </p:spTree>
    <p:extLst>
      <p:ext uri="{BB962C8B-B14F-4D97-AF65-F5344CB8AC3E}">
        <p14:creationId xmlns:p14="http://schemas.microsoft.com/office/powerpoint/2010/main" val="398208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a:extLst>
              <a:ext uri="{FF2B5EF4-FFF2-40B4-BE49-F238E27FC236}">
                <a16:creationId xmlns:a16="http://schemas.microsoft.com/office/drawing/2014/main" id="{3474CEB9-5A94-9B75-093F-120E88CED346}"/>
              </a:ext>
            </a:extLst>
          </p:cNvPr>
          <p:cNvGraphicFramePr>
            <a:graphicFrameLocks noGrp="1"/>
          </p:cNvGraphicFramePr>
          <p:nvPr/>
        </p:nvGraphicFramePr>
        <p:xfrm>
          <a:off x="605028" y="1380744"/>
          <a:ext cx="10981943" cy="5345287"/>
        </p:xfrm>
        <a:graphic>
          <a:graphicData uri="http://schemas.openxmlformats.org/drawingml/2006/table">
            <a:tbl>
              <a:tblPr>
                <a:tableStyleId>{5C22544A-7EE6-4342-B048-85BDC9FD1C3A}</a:tableStyleId>
              </a:tblPr>
              <a:tblGrid>
                <a:gridCol w="867585">
                  <a:extLst>
                    <a:ext uri="{9D8B030D-6E8A-4147-A177-3AD203B41FA5}">
                      <a16:colId xmlns:a16="http://schemas.microsoft.com/office/drawing/2014/main" val="2609705295"/>
                    </a:ext>
                  </a:extLst>
                </a:gridCol>
                <a:gridCol w="850792">
                  <a:extLst>
                    <a:ext uri="{9D8B030D-6E8A-4147-A177-3AD203B41FA5}">
                      <a16:colId xmlns:a16="http://schemas.microsoft.com/office/drawing/2014/main" val="3198608266"/>
                    </a:ext>
                  </a:extLst>
                </a:gridCol>
                <a:gridCol w="1001920">
                  <a:extLst>
                    <a:ext uri="{9D8B030D-6E8A-4147-A177-3AD203B41FA5}">
                      <a16:colId xmlns:a16="http://schemas.microsoft.com/office/drawing/2014/main" val="2946269690"/>
                    </a:ext>
                  </a:extLst>
                </a:gridCol>
                <a:gridCol w="3171815">
                  <a:extLst>
                    <a:ext uri="{9D8B030D-6E8A-4147-A177-3AD203B41FA5}">
                      <a16:colId xmlns:a16="http://schemas.microsoft.com/office/drawing/2014/main" val="2178310798"/>
                    </a:ext>
                  </a:extLst>
                </a:gridCol>
                <a:gridCol w="1313505">
                  <a:extLst>
                    <a:ext uri="{9D8B030D-6E8A-4147-A177-3AD203B41FA5}">
                      <a16:colId xmlns:a16="http://schemas.microsoft.com/office/drawing/2014/main" val="984735598"/>
                    </a:ext>
                  </a:extLst>
                </a:gridCol>
                <a:gridCol w="3776326">
                  <a:extLst>
                    <a:ext uri="{9D8B030D-6E8A-4147-A177-3AD203B41FA5}">
                      <a16:colId xmlns:a16="http://schemas.microsoft.com/office/drawing/2014/main" val="1009175915"/>
                    </a:ext>
                  </a:extLst>
                </a:gridCol>
              </a:tblGrid>
              <a:tr h="601841">
                <a:tc>
                  <a:txBody>
                    <a:bodyPr/>
                    <a:lstStyle/>
                    <a:p>
                      <a:pPr algn="ctr" fontAlgn="ctr"/>
                      <a:r>
                        <a:rPr lang="el-GR" sz="1050" u="none" strike="noStrike">
                          <a:effectLst/>
                          <a:highlight>
                            <a:srgbClr val="E7E6E6"/>
                          </a:highlight>
                        </a:rPr>
                        <a:t>Κωδικός Τομέα</a:t>
                      </a:r>
                      <a:endParaRPr lang="el-GR" sz="1050" b="1" i="0" u="none" strike="noStrike">
                        <a:solidFill>
                          <a:srgbClr val="000000"/>
                        </a:solidFill>
                        <a:effectLst/>
                        <a:highlight>
                          <a:srgbClr val="E7E6E6"/>
                        </a:highlight>
                        <a:latin typeface="Calibri" panose="020F0502020204030204" pitchFamily="34" charset="0"/>
                      </a:endParaRPr>
                    </a:p>
                  </a:txBody>
                  <a:tcPr marL="5361" marR="5361" marT="5361" marB="0" anchor="ctr"/>
                </a:tc>
                <a:tc>
                  <a:txBody>
                    <a:bodyPr/>
                    <a:lstStyle/>
                    <a:p>
                      <a:pPr algn="ctr" fontAlgn="ctr"/>
                      <a:r>
                        <a:rPr lang="el-GR" sz="1050" u="none" strike="noStrike">
                          <a:effectLst/>
                          <a:highlight>
                            <a:srgbClr val="E7E6E6"/>
                          </a:highlight>
                        </a:rPr>
                        <a:t>Τομέας</a:t>
                      </a:r>
                      <a:endParaRPr lang="el-GR" sz="1050" b="1" i="0" u="none" strike="noStrike">
                        <a:solidFill>
                          <a:srgbClr val="000000"/>
                        </a:solidFill>
                        <a:effectLst/>
                        <a:highlight>
                          <a:srgbClr val="E7E6E6"/>
                        </a:highlight>
                        <a:latin typeface="Calibri" panose="020F0502020204030204" pitchFamily="34" charset="0"/>
                      </a:endParaRPr>
                    </a:p>
                  </a:txBody>
                  <a:tcPr marL="5361" marR="5361" marT="5361" marB="0" anchor="ctr"/>
                </a:tc>
                <a:tc>
                  <a:txBody>
                    <a:bodyPr/>
                    <a:lstStyle/>
                    <a:p>
                      <a:pPr algn="ctr" fontAlgn="ctr"/>
                      <a:r>
                        <a:rPr lang="el-GR" sz="1050" u="none" strike="noStrike">
                          <a:effectLst/>
                          <a:highlight>
                            <a:srgbClr val="E7E6E6"/>
                          </a:highlight>
                        </a:rPr>
                        <a:t>Κωδικός Παρέμβασης (2</a:t>
                      </a:r>
                      <a:r>
                        <a:rPr lang="en-US" sz="1050" u="none" strike="noStrike">
                          <a:effectLst/>
                          <a:highlight>
                            <a:srgbClr val="E7E6E6"/>
                          </a:highlight>
                        </a:rPr>
                        <a:t>nd level)</a:t>
                      </a:r>
                      <a:endParaRPr lang="en-US" sz="1050" b="1" i="0" u="none" strike="noStrike">
                        <a:solidFill>
                          <a:srgbClr val="000000"/>
                        </a:solidFill>
                        <a:effectLst/>
                        <a:highlight>
                          <a:srgbClr val="E7E6E6"/>
                        </a:highlight>
                        <a:latin typeface="Calibri" panose="020F0502020204030204" pitchFamily="34" charset="0"/>
                      </a:endParaRPr>
                    </a:p>
                  </a:txBody>
                  <a:tcPr marL="5361" marR="5361" marT="5361" marB="0" anchor="ctr"/>
                </a:tc>
                <a:tc>
                  <a:txBody>
                    <a:bodyPr/>
                    <a:lstStyle/>
                    <a:p>
                      <a:pPr algn="ctr" fontAlgn="ctr"/>
                      <a:r>
                        <a:rPr lang="el-GR" sz="1050" u="none" strike="noStrike">
                          <a:effectLst/>
                          <a:highlight>
                            <a:srgbClr val="E7E6E6"/>
                          </a:highlight>
                        </a:rPr>
                        <a:t>Περιοχή Παρέμβασης</a:t>
                      </a:r>
                      <a:endParaRPr lang="el-GR" sz="1050" b="1" i="0" u="none" strike="noStrike">
                        <a:solidFill>
                          <a:srgbClr val="000000"/>
                        </a:solidFill>
                        <a:effectLst/>
                        <a:highlight>
                          <a:srgbClr val="E7E6E6"/>
                        </a:highlight>
                        <a:latin typeface="Calibri" panose="020F0502020204030204" pitchFamily="34" charset="0"/>
                      </a:endParaRPr>
                    </a:p>
                  </a:txBody>
                  <a:tcPr marL="5361" marR="5361" marT="5361" marB="0" anchor="ctr"/>
                </a:tc>
                <a:tc>
                  <a:txBody>
                    <a:bodyPr/>
                    <a:lstStyle/>
                    <a:p>
                      <a:pPr algn="ctr" fontAlgn="ctr"/>
                      <a:r>
                        <a:rPr lang="el-GR" sz="1050" u="none" strike="noStrike">
                          <a:effectLst/>
                          <a:highlight>
                            <a:srgbClr val="E7E6E6"/>
                          </a:highlight>
                        </a:rPr>
                        <a:t>Κωδικός προτεραίτητας (3</a:t>
                      </a:r>
                      <a:r>
                        <a:rPr lang="en-US" sz="1050" u="none" strike="noStrike">
                          <a:effectLst/>
                          <a:highlight>
                            <a:srgbClr val="E7E6E6"/>
                          </a:highlight>
                        </a:rPr>
                        <a:t>rd level)</a:t>
                      </a:r>
                      <a:endParaRPr lang="en-US" sz="1050" b="1" i="0" u="none" strike="noStrike">
                        <a:solidFill>
                          <a:srgbClr val="000000"/>
                        </a:solidFill>
                        <a:effectLst/>
                        <a:highlight>
                          <a:srgbClr val="E7E6E6"/>
                        </a:highlight>
                        <a:latin typeface="Calibri" panose="020F0502020204030204" pitchFamily="34" charset="0"/>
                      </a:endParaRPr>
                    </a:p>
                  </a:txBody>
                  <a:tcPr marL="5361" marR="5361" marT="5361" marB="0" anchor="ctr"/>
                </a:tc>
                <a:tc>
                  <a:txBody>
                    <a:bodyPr/>
                    <a:lstStyle/>
                    <a:p>
                      <a:pPr algn="ctr" fontAlgn="ctr"/>
                      <a:r>
                        <a:rPr lang="el-GR" sz="1050" u="none" strike="noStrike">
                          <a:effectLst/>
                          <a:highlight>
                            <a:srgbClr val="E7E6E6"/>
                          </a:highlight>
                        </a:rPr>
                        <a:t>Προτεραιότητα</a:t>
                      </a:r>
                      <a:endParaRPr lang="el-GR" sz="1050" b="1" i="0" u="none" strike="noStrike">
                        <a:solidFill>
                          <a:srgbClr val="000000"/>
                        </a:solidFill>
                        <a:effectLst/>
                        <a:highlight>
                          <a:srgbClr val="E7E6E6"/>
                        </a:highlight>
                        <a:latin typeface="Calibri" panose="020F0502020204030204" pitchFamily="34" charset="0"/>
                      </a:endParaRPr>
                    </a:p>
                  </a:txBody>
                  <a:tcPr marL="5361" marR="5361" marT="5361" marB="0" anchor="ctr"/>
                </a:tc>
                <a:extLst>
                  <a:ext uri="{0D108BD9-81ED-4DB2-BD59-A6C34878D82A}">
                    <a16:rowId xmlns:a16="http://schemas.microsoft.com/office/drawing/2014/main" val="3127156574"/>
                  </a:ext>
                </a:extLst>
              </a:tr>
              <a:tr h="752302">
                <a:tc>
                  <a:txBody>
                    <a:bodyPr/>
                    <a:lstStyle/>
                    <a:p>
                      <a:pPr algn="l" fontAlgn="ctr"/>
                      <a:r>
                        <a:rPr lang="el-GR" sz="900" u="none" strike="noStrike">
                          <a:effectLst/>
                        </a:rPr>
                        <a:t>02</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 Τουρισμός - Πολιτισμός - Δημιουργικές Βιομηχανίες</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Θεματικός τουρισμός: καινοτόμα τουριστικά προϊόντα με αυξανόμενη διεθνή ζήτηση που παρέχουν τη δυνατότητα αξιοποίησης των φυσικών πόρων (δημιουργία αλυσίδων αξίας) και της τοπικής κουλτούρας και παράδοσης, ικανά να αυξήσουν την τουριστική περίοδο αλλά και να δράσουν συνδυαστικά με το υπάρχον παραδοσιακό Sun &amp; Beach προϊόν</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02.01.01</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800" u="none" strike="noStrike">
                          <a:effectLst/>
                        </a:rPr>
                        <a:t>Ανάπτυξη τουρισμού ευεξίας </a:t>
                      </a:r>
                      <a:br>
                        <a:rPr lang="el-GR" sz="800" u="none" strike="noStrike">
                          <a:effectLst/>
                        </a:rPr>
                      </a:br>
                      <a:endParaRPr lang="el-GR" sz="800" b="1" i="0" u="none" strike="noStrike">
                        <a:solidFill>
                          <a:srgbClr val="000000"/>
                        </a:solidFill>
                        <a:effectLst/>
                        <a:latin typeface="Calibri" panose="020F0502020204030204" pitchFamily="34" charset="0"/>
                      </a:endParaRPr>
                    </a:p>
                  </a:txBody>
                  <a:tcPr marL="5361" marR="5361" marT="5361" marB="0" anchor="ctr"/>
                </a:tc>
                <a:extLst>
                  <a:ext uri="{0D108BD9-81ED-4DB2-BD59-A6C34878D82A}">
                    <a16:rowId xmlns:a16="http://schemas.microsoft.com/office/drawing/2014/main" val="1197328537"/>
                  </a:ext>
                </a:extLst>
              </a:tr>
              <a:tr h="752302">
                <a:tc>
                  <a:txBody>
                    <a:bodyPr/>
                    <a:lstStyle/>
                    <a:p>
                      <a:pPr algn="l" fontAlgn="ctr"/>
                      <a:r>
                        <a:rPr lang="el-GR" sz="900" u="none" strike="noStrike">
                          <a:effectLst/>
                        </a:rPr>
                        <a:t>02</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 Τουρισμός - Πολιτισμός - Δημιουργικές Βιομηχανίες</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Θεματικός τουρισμός: καινοτόμα τουριστικά προϊόντα με αυξανόμενη διεθνή ζήτηση που παρέχουν τη δυνατότητα αξιοποίησης των φυσικών πόρων (δημιουργία αλυσίδων αξίας) και της τοπικής κουλτούρας και παράδοσης, ικανά να αυξήσουν την τουριστική περίοδο αλλά και να δράσουν συνδυαστικά με το υπάρχον παραδοσιακό Sun &amp; Beach προϊόν</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02.01.02</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800" u="none" strike="noStrike">
                          <a:effectLst/>
                        </a:rPr>
                        <a:t>Ανάπτυξη γαστρονομικού τουρισμού και συναφείς δραστητριότητες</a:t>
                      </a:r>
                      <a:endParaRPr lang="el-GR" sz="800" b="1" i="0" u="none" strike="noStrike">
                        <a:solidFill>
                          <a:srgbClr val="000000"/>
                        </a:solidFill>
                        <a:effectLst/>
                        <a:latin typeface="Calibri" panose="020F0502020204030204" pitchFamily="34" charset="0"/>
                      </a:endParaRPr>
                    </a:p>
                  </a:txBody>
                  <a:tcPr marL="5361" marR="5361" marT="5361" marB="0" anchor="ctr"/>
                </a:tc>
                <a:extLst>
                  <a:ext uri="{0D108BD9-81ED-4DB2-BD59-A6C34878D82A}">
                    <a16:rowId xmlns:a16="http://schemas.microsoft.com/office/drawing/2014/main" val="3165011087"/>
                  </a:ext>
                </a:extLst>
              </a:tr>
              <a:tr h="752302">
                <a:tc>
                  <a:txBody>
                    <a:bodyPr/>
                    <a:lstStyle/>
                    <a:p>
                      <a:pPr algn="l" fontAlgn="ctr"/>
                      <a:r>
                        <a:rPr lang="el-GR" sz="900" u="none" strike="noStrike">
                          <a:effectLst/>
                        </a:rPr>
                        <a:t>02</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 Τουρισμός - Πολιτισμός - Δημιουργικές Βιομηχανίες</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Θεματικός τουρισμός: καινοτόμα τουριστικά προϊόντα με αυξανόμενη διεθνή ζήτηση που παρέχουν τη δυνατότητα αξιοποίησης των φυσικών πόρων (δημιουργία αλυσίδων αξίας) και της τοπικής κουλτούρας και παράδοσης, ικανά να αυξήσουν την τουριστική περίοδο αλλά και να δράσουν συνδυαστικά με το υπάρχον παραδοσιακό Sun &amp; Beach προϊόν</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02.01.03</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800" u="none" strike="noStrike">
                          <a:effectLst/>
                        </a:rPr>
                        <a:t>Ανάπτυξη αγροτουρισμού/οικοτουρισμού</a:t>
                      </a:r>
                      <a:endParaRPr lang="el-GR" sz="800" b="1" i="0" u="none" strike="noStrike">
                        <a:solidFill>
                          <a:srgbClr val="000000"/>
                        </a:solidFill>
                        <a:effectLst/>
                        <a:latin typeface="Calibri" panose="020F0502020204030204" pitchFamily="34" charset="0"/>
                      </a:endParaRPr>
                    </a:p>
                  </a:txBody>
                  <a:tcPr marL="5361" marR="5361" marT="5361" marB="0" anchor="ctr"/>
                </a:tc>
                <a:extLst>
                  <a:ext uri="{0D108BD9-81ED-4DB2-BD59-A6C34878D82A}">
                    <a16:rowId xmlns:a16="http://schemas.microsoft.com/office/drawing/2014/main" val="1439992600"/>
                  </a:ext>
                </a:extLst>
              </a:tr>
              <a:tr h="752302">
                <a:tc>
                  <a:txBody>
                    <a:bodyPr/>
                    <a:lstStyle/>
                    <a:p>
                      <a:pPr algn="l" fontAlgn="ctr"/>
                      <a:r>
                        <a:rPr lang="el-GR" sz="900" u="none" strike="noStrike">
                          <a:effectLst/>
                        </a:rPr>
                        <a:t>02</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 Τουρισμός - Πολιτισμός - Δημιουργικές Βιομηχανίες</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Θεματικός τουρισμός: καινοτόμα τουριστικά προϊόντα με αυξανόμενη διεθνή ζήτηση που παρέχουν τη δυνατότητα αξιοποίησης των φυσικών πόρων (δημιουργία αλυσίδων αξίας) και της τοπικής κουλτούρας και παράδοσης, ικανά να αυξήσουν την τουριστική περίοδο αλλά και να δράσουν συνδυαστικά με το υπάρχον παραδοσιακό Sun &amp; Beach προϊόν</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02.01.04</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800" u="none" strike="noStrike">
                          <a:effectLst/>
                        </a:rPr>
                        <a:t>Ανάπτυξη αθλητικού τουρισμού/τουρισμού περιπέτειας/καταδυτικού τουρισμού </a:t>
                      </a:r>
                      <a:endParaRPr lang="el-GR" sz="800" b="1" i="0" u="none" strike="noStrike">
                        <a:solidFill>
                          <a:srgbClr val="000000"/>
                        </a:solidFill>
                        <a:effectLst/>
                        <a:latin typeface="Calibri" panose="020F0502020204030204" pitchFamily="34" charset="0"/>
                      </a:endParaRPr>
                    </a:p>
                  </a:txBody>
                  <a:tcPr marL="5361" marR="5361" marT="5361" marB="0" anchor="ctr"/>
                </a:tc>
                <a:extLst>
                  <a:ext uri="{0D108BD9-81ED-4DB2-BD59-A6C34878D82A}">
                    <a16:rowId xmlns:a16="http://schemas.microsoft.com/office/drawing/2014/main" val="1068136956"/>
                  </a:ext>
                </a:extLst>
              </a:tr>
              <a:tr h="752302">
                <a:tc>
                  <a:txBody>
                    <a:bodyPr/>
                    <a:lstStyle/>
                    <a:p>
                      <a:pPr algn="l" fontAlgn="ctr"/>
                      <a:r>
                        <a:rPr lang="el-GR" sz="900" u="none" strike="noStrike">
                          <a:effectLst/>
                        </a:rPr>
                        <a:t>02</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 Τουρισμός - Πολιτισμός - Δημιουργικές Βιομηχανίες</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Θεματικός τουρισμός: καινοτόμα τουριστικά προϊόντα με αυξανόμενη διεθνή ζήτηση που παρέχουν τη δυνατότητα αξιοποίησης των φυσικών πόρων (δημιουργία αλυσίδων αξίας) και της τοπικής κουλτούρας και παράδοσης, ικανά να αυξήσουν την τουριστική περίοδο αλλά και να δράσουν συνδυαστικά με το υπάρχον παραδοσιακό Sun &amp; Beach προϊόν</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02.01.05</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800" u="none" strike="noStrike">
                          <a:effectLst/>
                        </a:rPr>
                        <a:t>Ανάπτυξη πολιτιστικού τουρισμού/επιστημονικού/εκπαιδευτικού τουρισμού</a:t>
                      </a:r>
                      <a:endParaRPr lang="el-GR" sz="800" b="1" i="0" u="none" strike="noStrike">
                        <a:solidFill>
                          <a:srgbClr val="000000"/>
                        </a:solidFill>
                        <a:effectLst/>
                        <a:latin typeface="Calibri" panose="020F0502020204030204" pitchFamily="34" charset="0"/>
                      </a:endParaRPr>
                    </a:p>
                  </a:txBody>
                  <a:tcPr marL="5361" marR="5361" marT="5361" marB="0" anchor="ctr"/>
                </a:tc>
                <a:extLst>
                  <a:ext uri="{0D108BD9-81ED-4DB2-BD59-A6C34878D82A}">
                    <a16:rowId xmlns:a16="http://schemas.microsoft.com/office/drawing/2014/main" val="3224768425"/>
                  </a:ext>
                </a:extLst>
              </a:tr>
              <a:tr h="601841">
                <a:tc>
                  <a:txBody>
                    <a:bodyPr/>
                    <a:lstStyle/>
                    <a:p>
                      <a:pPr algn="l" fontAlgn="ctr"/>
                      <a:r>
                        <a:rPr lang="el-GR" sz="900" u="none" strike="noStrike">
                          <a:effectLst/>
                        </a:rPr>
                        <a:t>02</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 Τουρισμός - Πολιτισμός - Δημιουργικές Βιομηχανίες</a:t>
                      </a:r>
                      <a:endParaRPr lang="el-GR" sz="900" b="1"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02.02</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Ψηφιοποίηση τουρισμού:  έρευνα και ανάπτυξη καινοτόμων προϊόντων, υπηρεσιών, εργαλείων, εφαρμογών για την ενίσχυση και προβολή του ελληνικού τουρισμού</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900" u="none" strike="noStrike">
                          <a:effectLst/>
                        </a:rPr>
                        <a:t>02.02.01</a:t>
                      </a:r>
                      <a:endParaRPr lang="el-GR" sz="900" b="0" i="0" u="none" strike="noStrike">
                        <a:solidFill>
                          <a:srgbClr val="000000"/>
                        </a:solidFill>
                        <a:effectLst/>
                        <a:latin typeface="Calibri" panose="020F0502020204030204" pitchFamily="34" charset="0"/>
                      </a:endParaRPr>
                    </a:p>
                  </a:txBody>
                  <a:tcPr marL="5361" marR="5361" marT="5361" marB="0" anchor="ctr"/>
                </a:tc>
                <a:tc>
                  <a:txBody>
                    <a:bodyPr/>
                    <a:lstStyle/>
                    <a:p>
                      <a:pPr algn="l" fontAlgn="ctr"/>
                      <a:r>
                        <a:rPr lang="el-GR" sz="800" u="none" strike="noStrike" dirty="0">
                          <a:effectLst/>
                        </a:rPr>
                        <a:t>Ανάπτυξη εφαρμογών παροχής τουριστικών υπηρεσιών προστιθέμενης αξίας που αξιοποιούν τεχνικές ανάλυσης δεδομένων  με σκοπό την εξατομικευμένη παροχή πληροφοριών, συστάσεων και περιεχομένου προς τους ταξιδιώτες</a:t>
                      </a:r>
                      <a:br>
                        <a:rPr lang="el-GR" sz="800" u="none" strike="noStrike" dirty="0">
                          <a:effectLst/>
                        </a:rPr>
                      </a:br>
                      <a:endParaRPr lang="el-GR" sz="800" b="1" i="0" u="none" strike="noStrike" dirty="0">
                        <a:solidFill>
                          <a:srgbClr val="000000"/>
                        </a:solidFill>
                        <a:effectLst/>
                        <a:latin typeface="Calibri" panose="020F0502020204030204" pitchFamily="34" charset="0"/>
                      </a:endParaRPr>
                    </a:p>
                  </a:txBody>
                  <a:tcPr marL="5361" marR="5361" marT="5361" marB="0" anchor="ctr"/>
                </a:tc>
                <a:extLst>
                  <a:ext uri="{0D108BD9-81ED-4DB2-BD59-A6C34878D82A}">
                    <a16:rowId xmlns:a16="http://schemas.microsoft.com/office/drawing/2014/main" val="3685775577"/>
                  </a:ext>
                </a:extLst>
              </a:tr>
            </a:tbl>
          </a:graphicData>
        </a:graphic>
      </p:graphicFrame>
      <p:sp>
        <p:nvSpPr>
          <p:cNvPr id="4" name="Τίτλος 1">
            <a:extLst>
              <a:ext uri="{FF2B5EF4-FFF2-40B4-BE49-F238E27FC236}">
                <a16:creationId xmlns:a16="http://schemas.microsoft.com/office/drawing/2014/main" id="{A559DD6C-B54E-F142-83DB-152CA3D039AD}"/>
              </a:ext>
            </a:extLst>
          </p:cNvPr>
          <p:cNvSpPr txBox="1">
            <a:spLocks/>
          </p:cNvSpPr>
          <p:nvPr/>
        </p:nvSpPr>
        <p:spPr>
          <a:xfrm>
            <a:off x="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err="1"/>
              <a:t>Προτεραιοποίηση</a:t>
            </a:r>
            <a:r>
              <a:rPr lang="el-GR" dirty="0"/>
              <a:t> της </a:t>
            </a:r>
            <a:r>
              <a:rPr lang="en-US" dirty="0"/>
              <a:t>RIS3</a:t>
            </a:r>
            <a:endParaRPr lang="el-GR" dirty="0"/>
          </a:p>
        </p:txBody>
      </p:sp>
    </p:spTree>
    <p:extLst>
      <p:ext uri="{BB962C8B-B14F-4D97-AF65-F5344CB8AC3E}">
        <p14:creationId xmlns:p14="http://schemas.microsoft.com/office/powerpoint/2010/main" val="87787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021A98-D874-1686-A6F1-0CF651DD4432}"/>
              </a:ext>
            </a:extLst>
          </p:cNvPr>
          <p:cNvSpPr>
            <a:spLocks noGrp="1"/>
          </p:cNvSpPr>
          <p:nvPr>
            <p:ph type="title" idx="4294967295"/>
          </p:nvPr>
        </p:nvSpPr>
        <p:spPr>
          <a:xfrm>
            <a:off x="1676400" y="365125"/>
            <a:ext cx="10515600" cy="1325563"/>
          </a:xfrm>
        </p:spPr>
        <p:txBody>
          <a:bodyPr>
            <a:normAutofit/>
          </a:bodyPr>
          <a:lstStyle/>
          <a:p>
            <a:r>
              <a:rPr lang="el-GR" dirty="0"/>
              <a:t>ΤΑΥΤΟΤΗΤΑ ΤΗΣ ΔΡΑΣΗΣ</a:t>
            </a:r>
          </a:p>
        </p:txBody>
      </p:sp>
      <p:sp>
        <p:nvSpPr>
          <p:cNvPr id="4" name="Θέση κειμένου 3">
            <a:extLst>
              <a:ext uri="{FF2B5EF4-FFF2-40B4-BE49-F238E27FC236}">
                <a16:creationId xmlns:a16="http://schemas.microsoft.com/office/drawing/2014/main" id="{A497F934-FA64-C2ED-38A4-C3A66D1C9540}"/>
              </a:ext>
            </a:extLst>
          </p:cNvPr>
          <p:cNvSpPr>
            <a:spLocks noGrp="1"/>
          </p:cNvSpPr>
          <p:nvPr>
            <p:ph type="body" idx="4294967295"/>
          </p:nvPr>
        </p:nvSpPr>
        <p:spPr>
          <a:xfrm>
            <a:off x="0" y="1681163"/>
            <a:ext cx="5157788" cy="823912"/>
          </a:xfrm>
        </p:spPr>
        <p:txBody>
          <a:bodyPr>
            <a:normAutofit lnSpcReduction="10000"/>
          </a:bodyPr>
          <a:lstStyle/>
          <a:p>
            <a:r>
              <a:rPr lang="el-GR" dirty="0"/>
              <a:t>Προϋπολογισμός</a:t>
            </a:r>
            <a:br>
              <a:rPr lang="el-GR" dirty="0"/>
            </a:br>
            <a:r>
              <a:rPr lang="el-GR" dirty="0"/>
              <a:t>Δράσης</a:t>
            </a:r>
          </a:p>
        </p:txBody>
      </p:sp>
      <p:sp>
        <p:nvSpPr>
          <p:cNvPr id="3" name="Θέση περιεχομένου 2">
            <a:extLst>
              <a:ext uri="{FF2B5EF4-FFF2-40B4-BE49-F238E27FC236}">
                <a16:creationId xmlns:a16="http://schemas.microsoft.com/office/drawing/2014/main" id="{25BEC1D3-37F8-65F8-8963-7EC6F173AF9B}"/>
              </a:ext>
            </a:extLst>
          </p:cNvPr>
          <p:cNvSpPr>
            <a:spLocks noGrp="1"/>
          </p:cNvSpPr>
          <p:nvPr>
            <p:ph sz="half" idx="4294967295"/>
          </p:nvPr>
        </p:nvSpPr>
        <p:spPr>
          <a:xfrm>
            <a:off x="0" y="2505075"/>
            <a:ext cx="5157788" cy="3684588"/>
          </a:xfrm>
        </p:spPr>
        <p:txBody>
          <a:bodyPr>
            <a:normAutofit/>
          </a:bodyPr>
          <a:lstStyle/>
          <a:p>
            <a:r>
              <a:rPr lang="el-GR" dirty="0"/>
              <a:t>4.000.000 € (Δημόσια Δαπάνη)</a:t>
            </a:r>
          </a:p>
          <a:p>
            <a:pPr marL="0" indent="0">
              <a:buNone/>
            </a:pPr>
            <a:endParaRPr lang="el-GR" dirty="0"/>
          </a:p>
        </p:txBody>
      </p:sp>
      <p:sp>
        <p:nvSpPr>
          <p:cNvPr id="5" name="Θέση κειμένου 4">
            <a:extLst>
              <a:ext uri="{FF2B5EF4-FFF2-40B4-BE49-F238E27FC236}">
                <a16:creationId xmlns:a16="http://schemas.microsoft.com/office/drawing/2014/main" id="{EDCFDFB4-9B36-0093-05D3-89E541BD62EC}"/>
              </a:ext>
            </a:extLst>
          </p:cNvPr>
          <p:cNvSpPr>
            <a:spLocks noGrp="1"/>
          </p:cNvSpPr>
          <p:nvPr>
            <p:ph type="body" sz="quarter" idx="4294967295"/>
          </p:nvPr>
        </p:nvSpPr>
        <p:spPr>
          <a:xfrm>
            <a:off x="7008813" y="1681163"/>
            <a:ext cx="5183187" cy="823912"/>
          </a:xfrm>
        </p:spPr>
        <p:txBody>
          <a:bodyPr>
            <a:normAutofit lnSpcReduction="10000"/>
          </a:bodyPr>
          <a:lstStyle/>
          <a:p>
            <a:r>
              <a:rPr lang="el-GR" dirty="0"/>
              <a:t>Όρια επιχορηγούμενου Προϋπολογισμού</a:t>
            </a:r>
          </a:p>
        </p:txBody>
      </p:sp>
      <p:sp>
        <p:nvSpPr>
          <p:cNvPr id="6" name="Θέση περιεχομένου 5">
            <a:extLst>
              <a:ext uri="{FF2B5EF4-FFF2-40B4-BE49-F238E27FC236}">
                <a16:creationId xmlns:a16="http://schemas.microsoft.com/office/drawing/2014/main" id="{C9A531BF-C21A-E699-47E8-7234538E0BC6}"/>
              </a:ext>
            </a:extLst>
          </p:cNvPr>
          <p:cNvSpPr>
            <a:spLocks noGrp="1"/>
          </p:cNvSpPr>
          <p:nvPr>
            <p:ph sz="quarter" idx="4294967295"/>
          </p:nvPr>
        </p:nvSpPr>
        <p:spPr>
          <a:xfrm>
            <a:off x="7008813" y="2505075"/>
            <a:ext cx="5183187" cy="3684588"/>
          </a:xfrm>
        </p:spPr>
        <p:txBody>
          <a:bodyPr>
            <a:normAutofit fontScale="92500" lnSpcReduction="20000"/>
          </a:bodyPr>
          <a:lstStyle/>
          <a:p>
            <a:r>
              <a:rPr lang="el-GR" dirty="0"/>
              <a:t>Από 60.000€ έως 300.000€</a:t>
            </a:r>
            <a:endParaRPr lang="en-US" dirty="0"/>
          </a:p>
          <a:p>
            <a:r>
              <a:rPr lang="el-GR" dirty="0"/>
              <a:t>Ο επιχορηγούμενος προϋπολογισμός δεν δύναται να υπερβαίνει το τριπλάσιο του υψηλότερου κύκλου εργασιών που επετεύχθη σε μία από τις δύο πλήρεις κλεισμένες διαχειριστικές χρήσεις, πριν την ημερομηνία υποβολής της αίτησης χρηματοδότησης (2022-2023), με ανώτατο όριο το ποσό των 300.000€.</a:t>
            </a:r>
          </a:p>
          <a:p>
            <a:endParaRPr lang="el-GR" dirty="0"/>
          </a:p>
        </p:txBody>
      </p:sp>
      <p:sp>
        <p:nvSpPr>
          <p:cNvPr id="8" name="Θέση κειμένου 3">
            <a:extLst>
              <a:ext uri="{FF2B5EF4-FFF2-40B4-BE49-F238E27FC236}">
                <a16:creationId xmlns:a16="http://schemas.microsoft.com/office/drawing/2014/main" id="{8895863A-E19D-90CE-10B2-9E99F48641C3}"/>
              </a:ext>
            </a:extLst>
          </p:cNvPr>
          <p:cNvSpPr txBox="1">
            <a:spLocks/>
          </p:cNvSpPr>
          <p:nvPr/>
        </p:nvSpPr>
        <p:spPr>
          <a:xfrm>
            <a:off x="826962" y="2844948"/>
            <a:ext cx="5157787" cy="39778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dirty="0"/>
              <a:t>Καθεστώς ενίσχυσης</a:t>
            </a:r>
          </a:p>
        </p:txBody>
      </p:sp>
      <p:sp>
        <p:nvSpPr>
          <p:cNvPr id="9" name="Θέση περιεχομένου 2">
            <a:extLst>
              <a:ext uri="{FF2B5EF4-FFF2-40B4-BE49-F238E27FC236}">
                <a16:creationId xmlns:a16="http://schemas.microsoft.com/office/drawing/2014/main" id="{62DC2D88-E203-75C5-18B7-5D42C5D724B2}"/>
              </a:ext>
            </a:extLst>
          </p:cNvPr>
          <p:cNvSpPr txBox="1">
            <a:spLocks/>
          </p:cNvSpPr>
          <p:nvPr/>
        </p:nvSpPr>
        <p:spPr>
          <a:xfrm>
            <a:off x="833375" y="3224496"/>
            <a:ext cx="5157787" cy="7559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Καν. Ε.Ε. 2831/2023, (</a:t>
            </a:r>
            <a:r>
              <a:rPr lang="en-US" dirty="0"/>
              <a:t>De Minimis)</a:t>
            </a:r>
          </a:p>
        </p:txBody>
      </p:sp>
      <p:sp>
        <p:nvSpPr>
          <p:cNvPr id="10" name="Θέση κειμένου 4">
            <a:extLst>
              <a:ext uri="{FF2B5EF4-FFF2-40B4-BE49-F238E27FC236}">
                <a16:creationId xmlns:a16="http://schemas.microsoft.com/office/drawing/2014/main" id="{CBB93FC4-2737-E504-B34D-BC75EB6C0C4A}"/>
              </a:ext>
            </a:extLst>
          </p:cNvPr>
          <p:cNvSpPr txBox="1">
            <a:spLocks/>
          </p:cNvSpPr>
          <p:nvPr/>
        </p:nvSpPr>
        <p:spPr>
          <a:xfrm>
            <a:off x="839788" y="3475291"/>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dirty="0"/>
              <a:t>Ένταση ενίσχυσης</a:t>
            </a:r>
          </a:p>
        </p:txBody>
      </p:sp>
      <p:sp>
        <p:nvSpPr>
          <p:cNvPr id="11" name="Θέση περιεχομένου 5">
            <a:extLst>
              <a:ext uri="{FF2B5EF4-FFF2-40B4-BE49-F238E27FC236}">
                <a16:creationId xmlns:a16="http://schemas.microsoft.com/office/drawing/2014/main" id="{B0A3BFC4-324F-88FC-904F-BEEFD9A41509}"/>
              </a:ext>
            </a:extLst>
          </p:cNvPr>
          <p:cNvSpPr txBox="1">
            <a:spLocks/>
          </p:cNvSpPr>
          <p:nvPr/>
        </p:nvSpPr>
        <p:spPr>
          <a:xfrm>
            <a:off x="836613" y="42415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50%</a:t>
            </a:r>
            <a:endParaRPr lang="el-GR" dirty="0"/>
          </a:p>
        </p:txBody>
      </p:sp>
      <p:sp>
        <p:nvSpPr>
          <p:cNvPr id="12" name="Θέση κειμένου 3">
            <a:extLst>
              <a:ext uri="{FF2B5EF4-FFF2-40B4-BE49-F238E27FC236}">
                <a16:creationId xmlns:a16="http://schemas.microsoft.com/office/drawing/2014/main" id="{A39BC502-2A37-0D44-CF81-38B0C5F3557A}"/>
              </a:ext>
            </a:extLst>
          </p:cNvPr>
          <p:cNvSpPr txBox="1">
            <a:spLocks/>
          </p:cNvSpPr>
          <p:nvPr/>
        </p:nvSpPr>
        <p:spPr>
          <a:xfrm>
            <a:off x="811210" y="4519960"/>
            <a:ext cx="5157787" cy="60055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dirty="0"/>
              <a:t>Περίοδος υλοποίησης </a:t>
            </a:r>
          </a:p>
        </p:txBody>
      </p:sp>
      <p:sp>
        <p:nvSpPr>
          <p:cNvPr id="14" name="Θέση περιεχομένου 2">
            <a:extLst>
              <a:ext uri="{FF2B5EF4-FFF2-40B4-BE49-F238E27FC236}">
                <a16:creationId xmlns:a16="http://schemas.microsoft.com/office/drawing/2014/main" id="{CF6ABA71-2304-DBAD-6770-938447AC9564}"/>
              </a:ext>
            </a:extLst>
          </p:cNvPr>
          <p:cNvSpPr txBox="1">
            <a:spLocks/>
          </p:cNvSpPr>
          <p:nvPr/>
        </p:nvSpPr>
        <p:spPr>
          <a:xfrm>
            <a:off x="839787" y="5081137"/>
            <a:ext cx="5157787" cy="4459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24 μήνες</a:t>
            </a:r>
            <a:endParaRPr lang="en-US" dirty="0"/>
          </a:p>
        </p:txBody>
      </p:sp>
      <p:sp>
        <p:nvSpPr>
          <p:cNvPr id="17" name="Θέση κειμένου 4">
            <a:extLst>
              <a:ext uri="{FF2B5EF4-FFF2-40B4-BE49-F238E27FC236}">
                <a16:creationId xmlns:a16="http://schemas.microsoft.com/office/drawing/2014/main" id="{8D99886A-8DA7-C5C9-06C6-9E5B04CAA1C1}"/>
              </a:ext>
            </a:extLst>
          </p:cNvPr>
          <p:cNvSpPr txBox="1">
            <a:spLocks/>
          </p:cNvSpPr>
          <p:nvPr/>
        </p:nvSpPr>
        <p:spPr>
          <a:xfrm>
            <a:off x="808035" y="502858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dirty="0"/>
              <a:t>Έναρξη </a:t>
            </a:r>
            <a:r>
              <a:rPr lang="el-GR" dirty="0" err="1"/>
              <a:t>επιλεξιμότητας</a:t>
            </a:r>
            <a:endParaRPr lang="el-GR" dirty="0"/>
          </a:p>
        </p:txBody>
      </p:sp>
      <p:sp>
        <p:nvSpPr>
          <p:cNvPr id="18" name="Θέση περιεχομένου 2">
            <a:extLst>
              <a:ext uri="{FF2B5EF4-FFF2-40B4-BE49-F238E27FC236}">
                <a16:creationId xmlns:a16="http://schemas.microsoft.com/office/drawing/2014/main" id="{8D0ECB6E-25A3-D107-0480-FCF1AD08C9AC}"/>
              </a:ext>
            </a:extLst>
          </p:cNvPr>
          <p:cNvSpPr txBox="1">
            <a:spLocks/>
          </p:cNvSpPr>
          <p:nvPr/>
        </p:nvSpPr>
        <p:spPr>
          <a:xfrm>
            <a:off x="852614" y="5863071"/>
            <a:ext cx="5157787" cy="44594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Ως ημερομηνία έναρξης </a:t>
            </a:r>
            <a:r>
              <a:rPr lang="el-GR" dirty="0" err="1"/>
              <a:t>επιλεξιμότητας</a:t>
            </a:r>
            <a:r>
              <a:rPr lang="el-GR" dirty="0"/>
              <a:t> δαπανών ορίζεται η ημερομηνία δημοσίευσης της πρόσκλησης της Δράσης.</a:t>
            </a:r>
          </a:p>
        </p:txBody>
      </p:sp>
    </p:spTree>
    <p:extLst>
      <p:ext uri="{BB962C8B-B14F-4D97-AF65-F5344CB8AC3E}">
        <p14:creationId xmlns:p14="http://schemas.microsoft.com/office/powerpoint/2010/main" val="328181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7DB297-197D-5EAE-BF37-1B1AAE7E6ECC}"/>
              </a:ext>
            </a:extLst>
          </p:cNvPr>
          <p:cNvSpPr>
            <a:spLocks noGrp="1"/>
          </p:cNvSpPr>
          <p:nvPr>
            <p:ph type="title" idx="4294967295"/>
          </p:nvPr>
        </p:nvSpPr>
        <p:spPr>
          <a:xfrm>
            <a:off x="0" y="365125"/>
            <a:ext cx="10515600" cy="1325563"/>
          </a:xfrm>
        </p:spPr>
        <p:txBody>
          <a:bodyPr/>
          <a:lstStyle/>
          <a:p>
            <a:r>
              <a:rPr lang="el-GR" dirty="0"/>
              <a:t>Στόχοι της δράσης</a:t>
            </a:r>
          </a:p>
        </p:txBody>
      </p:sp>
      <p:sp>
        <p:nvSpPr>
          <p:cNvPr id="3" name="Θέση περιεχομένου 2">
            <a:extLst>
              <a:ext uri="{FF2B5EF4-FFF2-40B4-BE49-F238E27FC236}">
                <a16:creationId xmlns:a16="http://schemas.microsoft.com/office/drawing/2014/main" id="{F2459BAF-BD5A-331C-FACA-F4FFEE559587}"/>
              </a:ext>
            </a:extLst>
          </p:cNvPr>
          <p:cNvSpPr>
            <a:spLocks noGrp="1"/>
          </p:cNvSpPr>
          <p:nvPr>
            <p:ph idx="4294967295"/>
          </p:nvPr>
        </p:nvSpPr>
        <p:spPr>
          <a:xfrm>
            <a:off x="0" y="1825625"/>
            <a:ext cx="10515600" cy="4351338"/>
          </a:xfrm>
        </p:spPr>
        <p:txBody>
          <a:bodyPr/>
          <a:lstStyle/>
          <a:p>
            <a:r>
              <a:rPr lang="el-GR" dirty="0"/>
              <a:t>Επιδιώκεται:</a:t>
            </a:r>
          </a:p>
          <a:p>
            <a:pPr marL="971550" lvl="1" indent="-514350">
              <a:buFont typeface="+mj-lt"/>
              <a:buAutoNum type="romanLcPeriod"/>
            </a:pPr>
            <a:r>
              <a:rPr lang="el-GR" dirty="0"/>
              <a:t>η βελτίωση βασικών δεικτών ανταγωνιστικότητας και εξωστρέφειας των επιχειρήσεων,</a:t>
            </a:r>
          </a:p>
          <a:p>
            <a:pPr marL="971550" lvl="1" indent="-514350">
              <a:buFont typeface="+mj-lt"/>
              <a:buAutoNum type="romanLcPeriod"/>
            </a:pPr>
            <a:r>
              <a:rPr lang="el-GR" dirty="0"/>
              <a:t>η βελτίωση ικανοτήτων των επιχειρήσεων με στόχο την ένταξή τους σε διεθνείς αλυσίδες αξίας.</a:t>
            </a:r>
          </a:p>
          <a:p>
            <a:endParaRPr lang="el-GR" dirty="0"/>
          </a:p>
        </p:txBody>
      </p:sp>
    </p:spTree>
    <p:extLst>
      <p:ext uri="{BB962C8B-B14F-4D97-AF65-F5344CB8AC3E}">
        <p14:creationId xmlns:p14="http://schemas.microsoft.com/office/powerpoint/2010/main" val="343456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DC8BEB-5647-62CF-C1C6-EA082C5F1370}"/>
              </a:ext>
            </a:extLst>
          </p:cNvPr>
          <p:cNvSpPr>
            <a:spLocks noGrp="1"/>
          </p:cNvSpPr>
          <p:nvPr>
            <p:ph type="title" idx="4294967295"/>
          </p:nvPr>
        </p:nvSpPr>
        <p:spPr>
          <a:xfrm>
            <a:off x="0" y="365125"/>
            <a:ext cx="10515600" cy="1325563"/>
          </a:xfrm>
        </p:spPr>
        <p:txBody>
          <a:bodyPr/>
          <a:lstStyle/>
          <a:p>
            <a:r>
              <a:rPr lang="el-GR" dirty="0"/>
              <a:t>Δικαιούχοι</a:t>
            </a:r>
          </a:p>
        </p:txBody>
      </p:sp>
      <p:sp>
        <p:nvSpPr>
          <p:cNvPr id="3" name="Θέση περιεχομένου 2">
            <a:extLst>
              <a:ext uri="{FF2B5EF4-FFF2-40B4-BE49-F238E27FC236}">
                <a16:creationId xmlns:a16="http://schemas.microsoft.com/office/drawing/2014/main" id="{A7F7D432-EBDE-8468-C2D8-8CB1EAB72ED5}"/>
              </a:ext>
            </a:extLst>
          </p:cNvPr>
          <p:cNvSpPr>
            <a:spLocks noGrp="1"/>
          </p:cNvSpPr>
          <p:nvPr>
            <p:ph idx="4294967295"/>
          </p:nvPr>
        </p:nvSpPr>
        <p:spPr>
          <a:xfrm>
            <a:off x="0" y="1825625"/>
            <a:ext cx="10515600" cy="4351338"/>
          </a:xfrm>
        </p:spPr>
        <p:txBody>
          <a:bodyPr>
            <a:normAutofit/>
          </a:bodyPr>
          <a:lstStyle/>
          <a:p>
            <a:r>
              <a:rPr lang="el-GR" dirty="0"/>
              <a:t>Μικρομεσαίες Επιχειρήσεις-</a:t>
            </a:r>
            <a:r>
              <a:rPr lang="el-GR" dirty="0" err="1"/>
              <a:t>ΜμΕ</a:t>
            </a:r>
            <a:endParaRPr lang="en-US" dirty="0"/>
          </a:p>
          <a:p>
            <a:pPr lvl="1"/>
            <a:r>
              <a:rPr lang="el-GR" dirty="0"/>
              <a:t>Ανώνυμη Εταιρία, </a:t>
            </a:r>
            <a:endParaRPr lang="en-US" dirty="0"/>
          </a:p>
          <a:p>
            <a:pPr lvl="1"/>
            <a:r>
              <a:rPr lang="el-GR" dirty="0"/>
              <a:t>Εταιρία Περιορισμένης Ευθύνης, </a:t>
            </a:r>
            <a:endParaRPr lang="en-US" dirty="0"/>
          </a:p>
          <a:p>
            <a:pPr lvl="1"/>
            <a:r>
              <a:rPr lang="el-GR" dirty="0"/>
              <a:t>Ομόρρυθμη Εταιρία ή Ετερόρρυθμη Εταιρία, </a:t>
            </a:r>
            <a:endParaRPr lang="en-US" dirty="0"/>
          </a:p>
          <a:p>
            <a:pPr lvl="1"/>
            <a:r>
              <a:rPr lang="el-GR" dirty="0"/>
              <a:t>Ι.Κ.Ε, </a:t>
            </a:r>
            <a:endParaRPr lang="en-US" dirty="0"/>
          </a:p>
          <a:p>
            <a:pPr lvl="1"/>
            <a:r>
              <a:rPr lang="el-GR" dirty="0"/>
              <a:t>ατομικές επιχειρήσεις </a:t>
            </a:r>
            <a:endParaRPr lang="en-US" dirty="0"/>
          </a:p>
          <a:p>
            <a:pPr lvl="1"/>
            <a:r>
              <a:rPr lang="el-GR" dirty="0"/>
              <a:t>Κοινωνικές Συνεταιριστικές Επιχειρήσεις του Ν. 4430/2016 όπως ισχύει, </a:t>
            </a:r>
            <a:endParaRPr lang="en-US" dirty="0"/>
          </a:p>
          <a:p>
            <a:pPr lvl="1"/>
            <a:r>
              <a:rPr lang="el-GR" dirty="0"/>
              <a:t>Ναυτιλιακή Εταιρεία Πλοίων Αναψυχής (ΝΕΠΑ), </a:t>
            </a:r>
            <a:endParaRPr lang="en-US" dirty="0"/>
          </a:p>
          <a:p>
            <a:pPr lvl="1"/>
            <a:r>
              <a:rPr lang="el-GR" dirty="0"/>
              <a:t>Αγροτικοί Συνεταιρισμοί. </a:t>
            </a:r>
          </a:p>
        </p:txBody>
      </p:sp>
    </p:spTree>
    <p:extLst>
      <p:ext uri="{BB962C8B-B14F-4D97-AF65-F5344CB8AC3E}">
        <p14:creationId xmlns:p14="http://schemas.microsoft.com/office/powerpoint/2010/main" val="196356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B44688-F1A3-0334-50BA-AF57BA59E07D}"/>
              </a:ext>
            </a:extLst>
          </p:cNvPr>
          <p:cNvSpPr>
            <a:spLocks noGrp="1"/>
          </p:cNvSpPr>
          <p:nvPr>
            <p:ph type="title" idx="4294967295"/>
          </p:nvPr>
        </p:nvSpPr>
        <p:spPr>
          <a:xfrm>
            <a:off x="0" y="365125"/>
            <a:ext cx="10515600" cy="1325563"/>
          </a:xfrm>
        </p:spPr>
        <p:txBody>
          <a:bodyPr/>
          <a:lstStyle/>
          <a:p>
            <a:r>
              <a:rPr lang="el-GR" dirty="0"/>
              <a:t>Μικρομεσαίες Επιχειρήσεις</a:t>
            </a:r>
          </a:p>
        </p:txBody>
      </p:sp>
      <p:sp>
        <p:nvSpPr>
          <p:cNvPr id="3" name="Θέση περιεχομένου 2">
            <a:extLst>
              <a:ext uri="{FF2B5EF4-FFF2-40B4-BE49-F238E27FC236}">
                <a16:creationId xmlns:a16="http://schemas.microsoft.com/office/drawing/2014/main" id="{62942F6D-F948-BF36-8731-1EE853B16127}"/>
              </a:ext>
            </a:extLst>
          </p:cNvPr>
          <p:cNvSpPr>
            <a:spLocks noGrp="1"/>
          </p:cNvSpPr>
          <p:nvPr>
            <p:ph idx="4294967295"/>
          </p:nvPr>
        </p:nvSpPr>
        <p:spPr>
          <a:xfrm>
            <a:off x="0" y="1825625"/>
            <a:ext cx="10515600" cy="4351338"/>
          </a:xfrm>
        </p:spPr>
        <p:txBody>
          <a:bodyPr>
            <a:normAutofit/>
          </a:bodyPr>
          <a:lstStyle/>
          <a:p>
            <a:r>
              <a:rPr lang="el-GR" sz="1800" dirty="0">
                <a:effectLst/>
                <a:latin typeface="Tahoma" panose="020B0604030504040204" pitchFamily="34" charset="0"/>
                <a:ea typeface="Times New Roman" panose="02020603050405020304" pitchFamily="18" charset="0"/>
                <a:cs typeface="Times New Roman" panose="02020603050405020304" pitchFamily="18" charset="0"/>
              </a:rPr>
              <a:t>Η κατηγορία των πολύ μικρών, μικρών και μεσαίων επιχειρήσεων (ΜΜΕ) αποτελείται από επιχειρήσεις που απασχολούν λιγότερους από 250 εργαζομένους και των οποίων ο ετήσιος κύκλος εργασιών δεν υπερβαίνει τα 50 εκατομμύρια ευρώ ή / και το σύνολο του ετήσιου ισολογισμού δεν υπερβαίνει τα 43 εκατομμύρια ευρώ.</a:t>
            </a:r>
            <a:endParaRPr lang="el-GR"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727075" marR="180340" lvl="1" algn="just">
              <a:lnSpc>
                <a:spcPct val="120000"/>
              </a:lnSpc>
              <a:spcBef>
                <a:spcPts val="600"/>
              </a:spcBef>
              <a:spcAft>
                <a:spcPts val="800"/>
              </a:spcAft>
            </a:pPr>
            <a:r>
              <a:rPr lang="el-GR" sz="1400" dirty="0">
                <a:effectLst/>
                <a:latin typeface="Tahoma" panose="020B0604030504040204" pitchFamily="34" charset="0"/>
                <a:ea typeface="Times New Roman" panose="02020603050405020304" pitchFamily="18" charset="0"/>
                <a:cs typeface="Times New Roman" panose="02020603050405020304" pitchFamily="18" charset="0"/>
              </a:rPr>
              <a:t>Ως πολύ μικρή επιχείρηση ορίζεται η επιχείρηση η οποία απασχολεί λιγότερους από δέκα εργαζομένους και της οποίας ο ετήσιος κύκλος εργασιών ή / και το σύνολο του ετήσιου ισολογισμού δεν υπερβαίνει τα 2 εκατομμύρια ευρώ. </a:t>
            </a:r>
            <a:endParaRPr lang="el-GR" sz="1400" dirty="0">
              <a:effectLst/>
              <a:latin typeface="Verdana" panose="020B0604030504040204" pitchFamily="34" charset="0"/>
              <a:ea typeface="Times New Roman" panose="02020603050405020304" pitchFamily="18" charset="0"/>
              <a:cs typeface="Times New Roman" panose="02020603050405020304" pitchFamily="18" charset="0"/>
            </a:endParaRPr>
          </a:p>
          <a:p>
            <a:pPr marL="727075" marR="180340" lvl="1" algn="just">
              <a:lnSpc>
                <a:spcPct val="120000"/>
              </a:lnSpc>
              <a:spcBef>
                <a:spcPts val="600"/>
              </a:spcBef>
              <a:spcAft>
                <a:spcPts val="800"/>
              </a:spcAft>
            </a:pPr>
            <a:r>
              <a:rPr lang="el-GR" sz="1400" dirty="0">
                <a:effectLst/>
                <a:latin typeface="Tahoma" panose="020B0604030504040204" pitchFamily="34" charset="0"/>
                <a:ea typeface="Times New Roman" panose="02020603050405020304" pitchFamily="18" charset="0"/>
                <a:cs typeface="Times New Roman" panose="02020603050405020304" pitchFamily="18" charset="0"/>
              </a:rPr>
              <a:t>Ως μικρή επιχείρηση ορίζεται η επιχείρηση η οποία απασχολεί λιγότερους από 50 εργαζομένους και της οποίας ο ετήσιος κύκλος εργασιών ή / και το σύνολο του ετήσιου ισολογισμού δεν υπερβαίνει τα 10 εκατομμύρια ευρώ. </a:t>
            </a:r>
            <a:endParaRPr lang="el-GR" sz="1400" dirty="0">
              <a:effectLst/>
              <a:latin typeface="Verdana" panose="020B0604030504040204" pitchFamily="34" charset="0"/>
              <a:ea typeface="Times New Roman" panose="02020603050405020304" pitchFamily="18" charset="0"/>
              <a:cs typeface="Times New Roman" panose="02020603050405020304" pitchFamily="18" charset="0"/>
            </a:endParaRPr>
          </a:p>
          <a:p>
            <a:pPr marL="727075" marR="180340" lvl="1" algn="just">
              <a:lnSpc>
                <a:spcPct val="120000"/>
              </a:lnSpc>
              <a:spcBef>
                <a:spcPts val="600"/>
              </a:spcBef>
              <a:spcAft>
                <a:spcPts val="800"/>
              </a:spcAft>
            </a:pPr>
            <a:r>
              <a:rPr lang="el-GR" sz="1400" dirty="0">
                <a:effectLst/>
                <a:latin typeface="Tahoma" panose="020B0604030504040204" pitchFamily="34" charset="0"/>
                <a:ea typeface="Times New Roman" panose="02020603050405020304" pitchFamily="18" charset="0"/>
                <a:cs typeface="Times New Roman" panose="02020603050405020304" pitchFamily="18" charset="0"/>
              </a:rPr>
              <a:t>Ως μεσαία επιχείρηση ορίζεται η επιχείρηση η οποία απασχολεί από 50 και λιγότερους από 250 εργαζόμενους και της οποίας ο ετήσιος κύκλος εργασιών δεν υπερβαίνει τα 50 εκατομμύρια ευρώ και/ή το σύνολο του ετήσιου ισολογισμού δεν υπερβαίνει τα 43 εκατομμύρια ευρώ.</a:t>
            </a:r>
            <a:endParaRPr lang="el-GR" sz="14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3404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D9187B-6F26-13C3-B5BD-D40F73D1C0BE}"/>
              </a:ext>
            </a:extLst>
          </p:cNvPr>
          <p:cNvSpPr>
            <a:spLocks noGrp="1"/>
          </p:cNvSpPr>
          <p:nvPr>
            <p:ph type="title" idx="4294967295"/>
          </p:nvPr>
        </p:nvSpPr>
        <p:spPr>
          <a:xfrm>
            <a:off x="0" y="365125"/>
            <a:ext cx="10515600" cy="1325563"/>
          </a:xfrm>
        </p:spPr>
        <p:txBody>
          <a:bodyPr/>
          <a:lstStyle/>
          <a:p>
            <a:r>
              <a:rPr lang="el-GR" dirty="0" err="1"/>
              <a:t>ΜμΕ</a:t>
            </a:r>
            <a:r>
              <a:rPr lang="el-GR" dirty="0"/>
              <a:t> υφιστάμενες</a:t>
            </a:r>
          </a:p>
        </p:txBody>
      </p:sp>
      <p:sp>
        <p:nvSpPr>
          <p:cNvPr id="3" name="Θέση περιεχομένου 2">
            <a:extLst>
              <a:ext uri="{FF2B5EF4-FFF2-40B4-BE49-F238E27FC236}">
                <a16:creationId xmlns:a16="http://schemas.microsoft.com/office/drawing/2014/main" id="{3C31D4B8-707D-03A2-460F-CCE2788DB45A}"/>
              </a:ext>
            </a:extLst>
          </p:cNvPr>
          <p:cNvSpPr>
            <a:spLocks noGrp="1"/>
          </p:cNvSpPr>
          <p:nvPr>
            <p:ph idx="4294967295"/>
          </p:nvPr>
        </p:nvSpPr>
        <p:spPr>
          <a:xfrm>
            <a:off x="0" y="1825625"/>
            <a:ext cx="10515600" cy="4351338"/>
          </a:xfrm>
        </p:spPr>
        <p:txBody>
          <a:bodyPr/>
          <a:lstStyle/>
          <a:p>
            <a:pPr marR="179705" algn="just">
              <a:lnSpc>
                <a:spcPct val="120000"/>
              </a:lnSpc>
              <a:spcBef>
                <a:spcPts val="600"/>
              </a:spcBef>
              <a:spcAft>
                <a:spcPts val="800"/>
              </a:spcAft>
            </a:pPr>
            <a:r>
              <a:rPr lang="el-GR" sz="1800" dirty="0">
                <a:effectLst/>
                <a:latin typeface="Tahoma" panose="020B0604030504040204" pitchFamily="34" charset="0"/>
                <a:ea typeface="Times New Roman" panose="02020603050405020304" pitchFamily="18" charset="0"/>
                <a:cs typeface="Times New Roman" panose="02020603050405020304" pitchFamily="18" charset="0"/>
              </a:rPr>
              <a:t>Ως </a:t>
            </a:r>
            <a:r>
              <a:rPr lang="el-GR" sz="1800" b="1" dirty="0">
                <a:effectLst/>
                <a:latin typeface="Tahoma" panose="020B0604030504040204" pitchFamily="34" charset="0"/>
                <a:ea typeface="Times New Roman" panose="02020603050405020304" pitchFamily="18" charset="0"/>
                <a:cs typeface="Times New Roman" panose="02020603050405020304" pitchFamily="18" charset="0"/>
              </a:rPr>
              <a:t>υφιστάμενες</a:t>
            </a:r>
            <a:r>
              <a:rPr lang="el-GR" sz="1800" dirty="0">
                <a:effectLst/>
                <a:latin typeface="Tahoma" panose="020B0604030504040204" pitchFamily="34" charset="0"/>
                <a:ea typeface="Times New Roman" panose="02020603050405020304" pitchFamily="18" charset="0"/>
                <a:cs typeface="Times New Roman" panose="02020603050405020304" pitchFamily="18" charset="0"/>
              </a:rPr>
              <a:t> νοούνται οι επιχειρήσεις που έχουν τουλάχιστον δύο (2) πλήρεις κλεισμένες διαχειριστικές χρήσεις 2022-2023 πριν την ημερομηνία ηλεκτρονικής υποβολής της αίτησης χρηματοδότησης.</a:t>
            </a:r>
            <a:endParaRPr lang="el-GR"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R="179705" algn="just">
              <a:lnSpc>
                <a:spcPct val="120000"/>
              </a:lnSpc>
              <a:spcBef>
                <a:spcPts val="600"/>
              </a:spcBef>
              <a:spcAft>
                <a:spcPts val="800"/>
              </a:spcAft>
            </a:pPr>
            <a:r>
              <a:rPr lang="el-GR" sz="1800" dirty="0">
                <a:effectLst/>
                <a:latin typeface="Tahoma" panose="020B0604030504040204" pitchFamily="34" charset="0"/>
                <a:ea typeface="Times New Roman" panose="02020603050405020304" pitchFamily="18" charset="0"/>
                <a:cs typeface="Times New Roman" panose="02020603050405020304" pitchFamily="18" charset="0"/>
              </a:rPr>
              <a:t>Κλεισμένη πλήρης διαχειριστική χρήση, νοείται η χρήση για την οποία έχει προσδιοριστεί λογιστικά το τελικό οικονομικό αποτέλεσμα και έχουν υποβληθεί τα προσήκοντα φορολογικά έντυπα (πχ έντυπα Ε3 &amp; Ν) στην ΑΑΔΕ και η οποία έχει διάρκεια 12 μήνες</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1800" dirty="0">
                <a:effectLst/>
                <a:latin typeface="Tahoma" panose="020B0604030504040204" pitchFamily="34" charset="0"/>
                <a:ea typeface="Times New Roman" panose="02020603050405020304" pitchFamily="18" charset="0"/>
                <a:cs typeface="Times New Roman" panose="02020603050405020304" pitchFamily="18" charset="0"/>
              </a:rPr>
              <a:t>.</a:t>
            </a:r>
            <a:endParaRPr lang="el-GR"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35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C015DD-D9AA-F4B3-59F4-996C4BF6BD96}"/>
              </a:ext>
            </a:extLst>
          </p:cNvPr>
          <p:cNvSpPr>
            <a:spLocks noGrp="1"/>
          </p:cNvSpPr>
          <p:nvPr>
            <p:ph type="title" idx="4294967295"/>
          </p:nvPr>
        </p:nvSpPr>
        <p:spPr>
          <a:xfrm>
            <a:off x="0" y="365125"/>
            <a:ext cx="10515600" cy="1325563"/>
          </a:xfrm>
        </p:spPr>
        <p:txBody>
          <a:bodyPr/>
          <a:lstStyle/>
          <a:p>
            <a:r>
              <a:rPr lang="el-GR" dirty="0"/>
              <a:t>Όροι και Προϋποθέσεις Συμμετοχής Δικαιούχων-1</a:t>
            </a:r>
          </a:p>
        </p:txBody>
      </p:sp>
      <p:sp>
        <p:nvSpPr>
          <p:cNvPr id="3" name="Θέση περιεχομένου 2">
            <a:extLst>
              <a:ext uri="{FF2B5EF4-FFF2-40B4-BE49-F238E27FC236}">
                <a16:creationId xmlns:a16="http://schemas.microsoft.com/office/drawing/2014/main" id="{A28879D4-A2EC-87AC-6974-8C8F6C456F8E}"/>
              </a:ext>
            </a:extLst>
          </p:cNvPr>
          <p:cNvSpPr>
            <a:spLocks noGrp="1"/>
          </p:cNvSpPr>
          <p:nvPr>
            <p:ph idx="4294967295"/>
          </p:nvPr>
        </p:nvSpPr>
        <p:spPr>
          <a:xfrm>
            <a:off x="0" y="1825625"/>
            <a:ext cx="10515600" cy="4351338"/>
          </a:xfrm>
        </p:spPr>
        <p:txBody>
          <a:bodyPr>
            <a:normAutofit fontScale="55000" lnSpcReduction="20000"/>
          </a:bodyPr>
          <a:lstStyle/>
          <a:p>
            <a:r>
              <a:rPr lang="el-GR" dirty="0"/>
              <a:t>Να υποβάλλουν μία και μοναδική αίτηση χρηματοδότησης ανά ΑΦΜ.</a:t>
            </a:r>
          </a:p>
          <a:p>
            <a:r>
              <a:rPr lang="el-GR" dirty="0"/>
              <a:t>Να </a:t>
            </a:r>
            <a:r>
              <a:rPr lang="el-GR" b="1" dirty="0"/>
              <a:t>δραστηριοποιούνται ή να δραστηριοποιηθούν στην ελληνική επικράτεια</a:t>
            </a:r>
            <a:r>
              <a:rPr lang="el-GR" dirty="0"/>
              <a:t> και να πραγματοποιήσουν επένδυση αποκλειστικά εντός Περιφέρειας Βορείου Αιγαίου. </a:t>
            </a:r>
          </a:p>
          <a:p>
            <a:r>
              <a:rPr lang="el-GR" dirty="0"/>
              <a:t>Να </a:t>
            </a:r>
            <a:r>
              <a:rPr lang="el-GR" b="1" dirty="0"/>
              <a:t>έχουν κλείσει τουλάχιστον δύο (2) πλήρεις διαχειριστικές χρήσεις </a:t>
            </a:r>
            <a:r>
              <a:rPr lang="el-GR" dirty="0"/>
              <a:t>(2022-2023) πριν την ημερομηνία ηλεκτρονικής υποβολής της αίτησης χρηματοδότησης.</a:t>
            </a:r>
          </a:p>
          <a:p>
            <a:r>
              <a:rPr lang="el-GR" dirty="0"/>
              <a:t>Η επιχείρηση να έχει </a:t>
            </a:r>
            <a:r>
              <a:rPr lang="el-GR" b="1" dirty="0"/>
              <a:t>μια (1) τουλάχιστον ΕΜΕ εξαρτημένης εργασίας </a:t>
            </a:r>
            <a:r>
              <a:rPr lang="el-GR" dirty="0"/>
              <a:t>κατά το ημερολογιακό έτος που προηγείται της υποβολής της αίτησης χρηματοδότησης.</a:t>
            </a:r>
          </a:p>
          <a:p>
            <a:r>
              <a:rPr lang="el-GR" dirty="0"/>
              <a:t>Το προτεινόμενο επενδυτικό σχέδιο να αφορά σε έναν </a:t>
            </a:r>
            <a:r>
              <a:rPr lang="el-GR" b="1" dirty="0"/>
              <a:t>τουλάχιστον από τους επιλέξιμους ΚΑΔ </a:t>
            </a:r>
            <a:r>
              <a:rPr lang="el-GR" dirty="0"/>
              <a:t>που περιλαμβάνονται στο ΠΑΡΑΡΤΗΜΑ ΧI: «Επιλέξιμοι τομείς δραστηριότητας (ΚΑΔ)» της πρόσκλησης, στον οποίο οι δικαιούχοι θα πρέπει να δραστηριοποιούνται ουσιωδώς, κατά την κλεισμένη διαχειριστική χρήση 2023 (Κύριος ΚΑΔ ή ΚΑΔ μεγαλύτερων εσόδων).</a:t>
            </a:r>
          </a:p>
          <a:p>
            <a:r>
              <a:rPr lang="el-GR" dirty="0"/>
              <a:t>Το </a:t>
            </a:r>
            <a:r>
              <a:rPr lang="el-GR" b="1" dirty="0"/>
              <a:t>ύψος του επιχορηγούμενου προϋπολογισμού του επενδυτικού σχεδίου να μην υπερβαίνει το τριπλάσιο του υψηλότερου κύκλου εργασιών</a:t>
            </a:r>
            <a:r>
              <a:rPr lang="el-GR" dirty="0"/>
              <a:t> που επετεύχθη σε μία από τις δύο πλήρεις κλεισμένες διαχειριστικές χρήσεις, πριν την ημερομηνία υποβολής της αίτησης χρηματοδότησης (2022-2023) και να είναι μεγαλύτερο από το κατώτατο όριο που ορίζεται στην ενότητα 6.3. Προϋπολογισμός &amp; Διάρκεια υλοποίησης της παρούσας.</a:t>
            </a:r>
          </a:p>
          <a:p>
            <a:r>
              <a:rPr lang="el-GR" dirty="0"/>
              <a:t>Να προσκομίσουν </a:t>
            </a:r>
            <a:r>
              <a:rPr lang="el-GR" b="1" dirty="0"/>
              <a:t>αποδεικτικά στοιχεία εξασφάλισης της Ιδιωτικής Συμμετοχής του προτεινόμενου επενδυτικού σχεδίου σε ποσοστό τουλάχιστον 25% </a:t>
            </a:r>
            <a:r>
              <a:rPr lang="el-GR" dirty="0"/>
              <a:t>του Συνολικού Προϋπολογισμού, σύμφωνα με το Παράρτημα ΙΙ: ΔΙΚΑΙΟΛΟΓΗΤΙΚΑ ΥΠΟΒΟΛΗΣ/ΕΝΤΑΞΗΣ.</a:t>
            </a:r>
          </a:p>
          <a:p>
            <a:endParaRPr lang="el-GR" dirty="0"/>
          </a:p>
        </p:txBody>
      </p:sp>
    </p:spTree>
    <p:extLst>
      <p:ext uri="{BB962C8B-B14F-4D97-AF65-F5344CB8AC3E}">
        <p14:creationId xmlns:p14="http://schemas.microsoft.com/office/powerpoint/2010/main" val="24626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5DAE68-2019-93B3-DBCD-96FBD5BFB7A0}"/>
              </a:ext>
            </a:extLst>
          </p:cNvPr>
          <p:cNvSpPr>
            <a:spLocks noGrp="1"/>
          </p:cNvSpPr>
          <p:nvPr>
            <p:ph type="title" idx="4294967295"/>
          </p:nvPr>
        </p:nvSpPr>
        <p:spPr>
          <a:xfrm>
            <a:off x="0" y="365125"/>
            <a:ext cx="10515600" cy="1325563"/>
          </a:xfrm>
        </p:spPr>
        <p:txBody>
          <a:bodyPr/>
          <a:lstStyle/>
          <a:p>
            <a:r>
              <a:rPr lang="el-GR" dirty="0"/>
              <a:t>Όροι και Προϋποθέσεις Συμμετοχής Δικαιούχων-2</a:t>
            </a:r>
          </a:p>
        </p:txBody>
      </p:sp>
      <p:sp>
        <p:nvSpPr>
          <p:cNvPr id="3" name="Θέση περιεχομένου 2">
            <a:extLst>
              <a:ext uri="{FF2B5EF4-FFF2-40B4-BE49-F238E27FC236}">
                <a16:creationId xmlns:a16="http://schemas.microsoft.com/office/drawing/2014/main" id="{106EF6AE-BCAA-E29B-3DD9-770CCEA8C0F8}"/>
              </a:ext>
            </a:extLst>
          </p:cNvPr>
          <p:cNvSpPr>
            <a:spLocks noGrp="1"/>
          </p:cNvSpPr>
          <p:nvPr>
            <p:ph idx="4294967295"/>
          </p:nvPr>
        </p:nvSpPr>
        <p:spPr>
          <a:xfrm>
            <a:off x="0" y="1825625"/>
            <a:ext cx="10515600" cy="4351338"/>
          </a:xfrm>
        </p:spPr>
        <p:txBody>
          <a:bodyPr>
            <a:normAutofit fontScale="55000" lnSpcReduction="20000"/>
          </a:bodyPr>
          <a:lstStyle/>
          <a:p>
            <a:r>
              <a:rPr lang="el-GR" dirty="0"/>
              <a:t>Να έχουν την ιδιότητα της</a:t>
            </a:r>
            <a:r>
              <a:rPr lang="el-GR" b="1" dirty="0"/>
              <a:t> Πολύ Μικρής ή Μικρής ή Μεσαίας Επιχείρησης</a:t>
            </a:r>
            <a:r>
              <a:rPr lang="el-GR" dirty="0"/>
              <a:t> όπως ορίζεται στη Σύσταση 2003/361/ΕΚ της Επιτροπής της 6ης Μαΐου 2003 και σύμφωνα με το Παράρτημα Ι του Καν. Ε.Ε. 651/2014 σχετικά με τον ορισμό των πολύ μικρών, των μικρών και των μεσαίων επιχειρήσεων (ΠΑΡΑΡΤΗΜΑ IV «Ορισμός ΜΜΕ &amp; Υπόδειγμα δήλωσης ΜΜΕ» της παρούσης).</a:t>
            </a:r>
          </a:p>
          <a:p>
            <a:r>
              <a:rPr lang="el-GR" dirty="0"/>
              <a:t>Να λειτουργούν νόμιμα διαθέτοντας το κατάλληλο έγγραφο </a:t>
            </a:r>
            <a:r>
              <a:rPr lang="el-GR" dirty="0" err="1"/>
              <a:t>αδειοδότησης</a:t>
            </a:r>
            <a:r>
              <a:rPr lang="el-GR" dirty="0"/>
              <a:t>, σύμφωνα με την κείμενη νομοθεσία για την ενισχυόμενη δραστηριότητά τους (π.χ. άδεια λειτουργίας, υπεύθυνη δήλωση έναρξης λειτουργίας, απαλλακτικό άδειας λειτουργίας, γνωστοποίηση έναρξης λειτουργίας κλπ.). Στην περίπτωση που η άδεια δεν έχει εκδοθεί ή έχει λήξει χρονικά, απαιτείται η προσκόμιση της σχετικής αίτησης έκδοσης/ανανέωσης αυτής. </a:t>
            </a:r>
          </a:p>
          <a:p>
            <a:pPr lvl="1"/>
            <a:r>
              <a:rPr lang="el-GR" dirty="0"/>
              <a:t>Οι επιχειρήσεις με δραστηριότητες για την άσκηση των οποίων δεν απαιτείται άδεια λειτουργίας, θα πρέπει να υποβάλουν Υπεύθυνη Δήλωση του Νόμιμου Εκπροσώπου, όπου θα βεβαιώνεται ότι δεν απαιτείται η έκδοση άδειας λειτουργίας ή έγγραφο απαλλαγής από την σχετική υποχρέωση, με σχετική τεκμηρίωση.</a:t>
            </a:r>
          </a:p>
          <a:p>
            <a:r>
              <a:rPr lang="el-GR" dirty="0"/>
              <a:t>Να λειτουργούν αποκλειστικά με μία από τις ακόλουθες μορφές επιχειρήσεων: επιχειρήσεις εταιρικού/εμπορικού χαρακτήρα Ανώνυμη Εταιρία, Εταιρία Περιορισμένης Ευθύνης, Ομόρρυθμη Εταιρία ή Ετερόρρυθμη Εταιρία, Ι.Κ.Ε, ατομικές επιχειρήσεις και Κοινωνικές Συνεταιριστικές Επιχειρήσεις του Ν. 4430/2016 όπως ισχύει, Ναυτιλιακή Εταιρεία Πλοίων Αναψυχής (ΝΕΠΑ), Αγροτικοί Συνεταιρισμοί. </a:t>
            </a:r>
          </a:p>
          <a:p>
            <a:r>
              <a:rPr lang="el-GR" dirty="0"/>
              <a:t>Να τηρούν </a:t>
            </a:r>
            <a:r>
              <a:rPr lang="el-GR" b="1" dirty="0"/>
              <a:t>Απλογραφικά ή Διπλογραφικά βιβλία του Ν.4308/2014</a:t>
            </a:r>
            <a:r>
              <a:rPr lang="el-GR" dirty="0"/>
              <a:t>, όπως ισχύει.</a:t>
            </a:r>
          </a:p>
          <a:p>
            <a:r>
              <a:rPr lang="el-GR" b="1" dirty="0"/>
              <a:t>Να έχουν εγγραφεί στο Μητρώο Πραγματικών Δικαιούχων του άρθρου 20 του ν.4557/2018 (Α΄ 139)</a:t>
            </a:r>
            <a:r>
              <a:rPr lang="el-GR" dirty="0"/>
              <a:t>, ως ισχύει.</a:t>
            </a:r>
          </a:p>
          <a:p>
            <a:r>
              <a:rPr lang="el-GR" dirty="0"/>
              <a:t>Να μην βρίσκονται </a:t>
            </a:r>
            <a:r>
              <a:rPr lang="el-GR" b="1" dirty="0"/>
              <a:t>υπό πτώχευση, εκκαθάριση ή αναγκαστική διαχείριση </a:t>
            </a:r>
            <a:r>
              <a:rPr lang="el-GR" dirty="0"/>
              <a:t>ή να μην έχουν καταθέσει αίτηση εξυγίανσης οι πιστωτές της επιχείρησης</a:t>
            </a:r>
          </a:p>
          <a:p>
            <a:endParaRPr lang="el-GR" dirty="0"/>
          </a:p>
        </p:txBody>
      </p:sp>
    </p:spTree>
    <p:extLst>
      <p:ext uri="{BB962C8B-B14F-4D97-AF65-F5344CB8AC3E}">
        <p14:creationId xmlns:p14="http://schemas.microsoft.com/office/powerpoint/2010/main" val="60457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604A2D-6F80-B5A9-66A3-B6ED420177E0}"/>
              </a:ext>
            </a:extLst>
          </p:cNvPr>
          <p:cNvSpPr>
            <a:spLocks noGrp="1"/>
          </p:cNvSpPr>
          <p:nvPr>
            <p:ph type="title" idx="4294967295"/>
          </p:nvPr>
        </p:nvSpPr>
        <p:spPr>
          <a:xfrm>
            <a:off x="0" y="365125"/>
            <a:ext cx="10515600" cy="1325563"/>
          </a:xfrm>
        </p:spPr>
        <p:txBody>
          <a:bodyPr/>
          <a:lstStyle/>
          <a:p>
            <a:r>
              <a:rPr lang="el-GR" dirty="0"/>
              <a:t>Επιλέξιμοι Τομείς Δραστηριότητας</a:t>
            </a:r>
          </a:p>
        </p:txBody>
      </p:sp>
      <p:sp>
        <p:nvSpPr>
          <p:cNvPr id="3" name="Θέση περιεχομένου 2">
            <a:extLst>
              <a:ext uri="{FF2B5EF4-FFF2-40B4-BE49-F238E27FC236}">
                <a16:creationId xmlns:a16="http://schemas.microsoft.com/office/drawing/2014/main" id="{A58DD211-F492-CD8F-BA56-4F55458689EF}"/>
              </a:ext>
            </a:extLst>
          </p:cNvPr>
          <p:cNvSpPr>
            <a:spLocks noGrp="1"/>
          </p:cNvSpPr>
          <p:nvPr>
            <p:ph idx="4294967295"/>
          </p:nvPr>
        </p:nvSpPr>
        <p:spPr>
          <a:xfrm>
            <a:off x="0" y="1825625"/>
            <a:ext cx="10515600" cy="4351338"/>
          </a:xfrm>
        </p:spPr>
        <p:txBody>
          <a:bodyPr/>
          <a:lstStyle/>
          <a:p>
            <a:r>
              <a:rPr lang="el-GR" dirty="0"/>
              <a:t>Λίστα ΚΑΔ</a:t>
            </a:r>
          </a:p>
          <a:p>
            <a:pPr lvl="1"/>
            <a:r>
              <a:rPr lang="el-GR" dirty="0"/>
              <a:t>Εξαιρούνται οι τομείς </a:t>
            </a:r>
          </a:p>
          <a:p>
            <a:pPr lvl="1"/>
            <a:r>
              <a:rPr lang="el-GR" dirty="0"/>
              <a:t>01	 Φυτική και ζωική παραγωγή, θήρα και συναφείς δραστηριότητες                                                                                                                                                                                                              </a:t>
            </a:r>
          </a:p>
          <a:p>
            <a:pPr lvl="1"/>
            <a:r>
              <a:rPr lang="el-GR" dirty="0"/>
              <a:t>03	Αλιεία και υδατοκαλλιέργεια</a:t>
            </a:r>
          </a:p>
          <a:p>
            <a:endParaRPr lang="el-GR" dirty="0"/>
          </a:p>
          <a:p>
            <a:r>
              <a:rPr lang="el-GR" dirty="0"/>
              <a:t>έχει γίνει ήδη προεργασία με τον σύνδεσμο</a:t>
            </a:r>
          </a:p>
          <a:p>
            <a:r>
              <a:rPr lang="el-GR" dirty="0"/>
              <a:t>Βαθμολογούμενο κριτήριο το κατά πόσον η δραστηριότητα συμβαδίζει με την </a:t>
            </a:r>
            <a:r>
              <a:rPr lang="el-GR" dirty="0" err="1"/>
              <a:t>προτεραιοποίηση</a:t>
            </a:r>
            <a:r>
              <a:rPr lang="el-GR" dirty="0"/>
              <a:t> της RIS3</a:t>
            </a:r>
          </a:p>
        </p:txBody>
      </p:sp>
    </p:spTree>
    <p:extLst>
      <p:ext uri="{BB962C8B-B14F-4D97-AF65-F5344CB8AC3E}">
        <p14:creationId xmlns:p14="http://schemas.microsoft.com/office/powerpoint/2010/main" val="1064935813"/>
      </p:ext>
    </p:extLst>
  </p:cSld>
  <p:clrMapOvr>
    <a:masterClrMapping/>
  </p:clrMapOvr>
</p:sld>
</file>

<file path=ppt/theme/theme1.xml><?xml version="1.0" encoding="utf-8"?>
<a:theme xmlns:a="http://schemas.openxmlformats.org/drawingml/2006/main" name="Παρουσίαση1">
  <a:themeElements>
    <a:clrScheme name="ΕΥΔ">
      <a:dk1>
        <a:sysClr val="windowText" lastClr="000000"/>
      </a:dk1>
      <a:lt1>
        <a:sysClr val="window" lastClr="FFFFFF"/>
      </a:lt1>
      <a:dk2>
        <a:srgbClr val="44546A"/>
      </a:dk2>
      <a:lt2>
        <a:srgbClr val="E7E6E6"/>
      </a:lt2>
      <a:accent1>
        <a:srgbClr val="283B8F"/>
      </a:accent1>
      <a:accent2>
        <a:srgbClr val="8A9ADE"/>
      </a:accent2>
      <a:accent3>
        <a:srgbClr val="283B8F"/>
      </a:accent3>
      <a:accent4>
        <a:srgbClr val="01253D"/>
      </a:accent4>
      <a:accent5>
        <a:srgbClr val="5B9BD5"/>
      </a:accent5>
      <a:accent6>
        <a:srgbClr val="283B8F"/>
      </a:accent6>
      <a:hlink>
        <a:srgbClr val="0563C1"/>
      </a:hlink>
      <a:folHlink>
        <a:srgbClr val="61D9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Παρουσίαση1" id="{6C80906A-7270-4B6C-97A4-383D263C4F70}" vid="{E5AC90AB-CAC5-44B1-91D7-5EB2C8913BD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Παρουσίαση1</Template>
  <TotalTime>2554</TotalTime>
  <Words>1914</Words>
  <Application>Microsoft Office PowerPoint</Application>
  <PresentationFormat>Ευρεία οθόνη</PresentationFormat>
  <Paragraphs>219</Paragraphs>
  <Slides>14</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14</vt:i4>
      </vt:variant>
    </vt:vector>
  </HeadingPairs>
  <TitlesOfParts>
    <vt:vector size="25" baseType="lpstr">
      <vt:lpstr>Aptos</vt:lpstr>
      <vt:lpstr>Arial</vt:lpstr>
      <vt:lpstr>Be Vietnam Pro</vt:lpstr>
      <vt:lpstr>Calibri</vt:lpstr>
      <vt:lpstr>Calibri Light</vt:lpstr>
      <vt:lpstr>DM Sans 14pt</vt:lpstr>
      <vt:lpstr>Open Sans</vt:lpstr>
      <vt:lpstr>Sora</vt:lpstr>
      <vt:lpstr>Tahoma</vt:lpstr>
      <vt:lpstr>Verdana</vt:lpstr>
      <vt:lpstr>Παρουσίαση1</vt:lpstr>
      <vt:lpstr>Παρουσίαση του PowerPoint</vt:lpstr>
      <vt:lpstr>ΤΑΥΤΟΤΗΤΑ ΤΗΣ ΔΡΑΣΗΣ</vt:lpstr>
      <vt:lpstr>Στόχοι της δράσης</vt:lpstr>
      <vt:lpstr>Δικαιούχοι</vt:lpstr>
      <vt:lpstr>Μικρομεσαίες Επιχειρήσεις</vt:lpstr>
      <vt:lpstr>ΜμΕ υφιστάμενες</vt:lpstr>
      <vt:lpstr>Όροι και Προϋποθέσεις Συμμετοχής Δικαιούχων-1</vt:lpstr>
      <vt:lpstr>Όροι και Προϋποθέσεις Συμμετοχής Δικαιούχων-2</vt:lpstr>
      <vt:lpstr>Επιλέξιμοι Τομείς Δραστηριότητας</vt:lpstr>
      <vt:lpstr>Δείκτες</vt:lpstr>
      <vt:lpstr>Ενδεικτικές Επιδοτούμενες Δαπάνες</vt:lpstr>
      <vt:lpstr>Παρουσίαση του PowerPoint</vt:lpstr>
      <vt:lpstr>ΒΑΘΜΟΛΟΓΟΥΜΕΝΑ ΚΡΙΤΗΡΙΑ ΑΞΙΟΛΟΓΗΣΗΣ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ΑΘΑΝΑΣΕΛΗΣ ΘΕΟΛΟΓΟΣ</dc:creator>
  <cp:lastModifiedBy>ΑΘΑΝΑΣΕΛΗΣ ΘΕΟΛΟΓΟΣ</cp:lastModifiedBy>
  <cp:revision>3</cp:revision>
  <cp:lastPrinted>2024-09-02T11:03:27Z</cp:lastPrinted>
  <dcterms:created xsi:type="dcterms:W3CDTF">2024-08-28T09:19:53Z</dcterms:created>
  <dcterms:modified xsi:type="dcterms:W3CDTF">2024-09-03T07:05:13Z</dcterms:modified>
</cp:coreProperties>
</file>